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Karolina Pátková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VY_32_INOVACE_7C_18_Téma_Měření_délky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6667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13333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Karolina Pátková 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000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VY_32_INOVACE_7C_18_Téma_Měření_délky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6667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Prvouka 3. třída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33333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21973190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cs-CZ" sz="3200" dirty="0"/>
              <a:t>Žáci poznávají na obrázku různá měřidla, přidávají další. Vysvětlují, k čemu které slouží.</a:t>
            </a:r>
          </a:p>
          <a:p>
            <a:pPr marL="114300" indent="0">
              <a:buNone/>
            </a:pPr>
            <a:r>
              <a:rPr lang="cs-CZ" sz="3200" dirty="0"/>
              <a:t>Dále pracují ve dvojicích nebo ve skupinách, provádějí různá měření podle zadání, své výsledky zapisují do sešitu.</a:t>
            </a:r>
          </a:p>
          <a:p>
            <a:pPr marL="114300" indent="0">
              <a:buNone/>
            </a:pPr>
            <a:r>
              <a:rPr lang="cs-CZ" sz="3200" dirty="0"/>
              <a:t>Porovnávají pak s ostatními skupinami.</a:t>
            </a:r>
          </a:p>
          <a:p>
            <a:pPr marL="114300" indent="0">
              <a:buNone/>
            </a:pPr>
            <a:r>
              <a:rPr lang="cs-CZ" sz="3200" dirty="0"/>
              <a:t>Na závěr procvičují  převod jednotek délky.</a:t>
            </a:r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12776"/>
            <a:ext cx="7543800" cy="2593975"/>
          </a:xfrm>
        </p:spPr>
        <p:txBody>
          <a:bodyPr/>
          <a:lstStyle/>
          <a:p>
            <a:r>
              <a:rPr lang="cs-CZ" sz="9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Měření  délky</a:t>
            </a:r>
            <a:endParaRPr lang="cs-CZ" sz="9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7237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7620000" cy="2024903"/>
          </a:xfrm>
        </p:spPr>
        <p:txBody>
          <a:bodyPr/>
          <a:lstStyle/>
          <a:p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Prohlédni si různá měřidla, pojmenuj je. </a:t>
            </a:r>
            <a:b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Co s nimi můžeme měřit?</a:t>
            </a:r>
            <a:b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Jaká měřidla používáš ty?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Documents and Settings\Kajka\Local Settings\Temporary Internet Files\Content.IE5\N427GUZF\MC90029605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852936"/>
            <a:ext cx="2079279" cy="157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ajka\Local Settings\Temporary Internet Files\Content.IE5\W6T7OHVD\MC90043384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2762" y="436510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ajka\Local Settings\Temporary Internet Files\Content.IE5\3QOISOCR\MC9004126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53516"/>
            <a:ext cx="269163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Kajka\Local Settings\Temporary Internet Files\Content.IE5\W6T7OHVD\MC9002327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509120"/>
            <a:ext cx="2604380" cy="1373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Kajka\Local Settings\Temporary Internet Files\Content.IE5\3QOISOCR\MC90044128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5284" y="2299541"/>
            <a:ext cx="2160241" cy="216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2075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Documents and Settings\Kajka\Local Settings\Temporary Internet Files\Content.IE5\3QOISOCR\MC9003573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38721"/>
            <a:ext cx="1986475" cy="2180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školním pravítkem: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Změř a zapiš 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sz="3200" dirty="0" smtClean="0"/>
              <a:t>délku a šířku sešitu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délku a šířku notýsku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délku své pastelky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šířku lavice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délku a šířku opěradla své židle</a:t>
            </a:r>
            <a:endParaRPr lang="cs-CZ" sz="3200" dirty="0"/>
          </a:p>
        </p:txBody>
      </p:sp>
      <p:pic>
        <p:nvPicPr>
          <p:cNvPr id="2051" name="Picture 3" descr="C:\Documents and Settings\Kajka\Local Settings\Temporary Internet Files\Content.IE5\MWE28KFG\MC900237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117787"/>
            <a:ext cx="2391624" cy="1520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Kajka\Local Settings\Temporary Internet Files\Content.IE5\W1OX6Z2X\MC90043264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301208"/>
            <a:ext cx="2412857" cy="133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Kajka\Local Settings\Temporary Internet Files\Content.IE5\1NNH93TQ\MC9000890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63" y="3933056"/>
            <a:ext cx="1520647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5748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6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5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620000" cy="1143000"/>
          </a:xfrm>
        </p:spPr>
        <p:txBody>
          <a:bodyPr/>
          <a:lstStyle/>
          <a:p>
            <a:r>
              <a:rPr lang="cs-CZ" dirty="0" smtClean="0"/>
              <a:t>Měření pomocí provázku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075240" cy="5132040"/>
          </a:xfrm>
        </p:spPr>
        <p:txBody>
          <a:bodyPr>
            <a:normAutofit lnSpcReduction="10000"/>
          </a:bodyPr>
          <a:lstStyle/>
          <a:p>
            <a:pPr marL="114300" indent="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Vezmi pravítko a na provázku naměř délku </a:t>
            </a:r>
          </a:p>
          <a:p>
            <a:pPr marL="114300" indent="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1 metr. Provázek ustřihni.</a:t>
            </a:r>
          </a:p>
          <a:p>
            <a:pPr marL="11430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Provázkem nyní změř a zapiš: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sz="3200" dirty="0" smtClean="0"/>
              <a:t>délku třídy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šířku třídy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šířku tabule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šířku chodby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vzdálenost od dveří naší třídy ke dveřím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sousední třídy</a:t>
            </a:r>
            <a:endParaRPr lang="cs-CZ" sz="3200" dirty="0"/>
          </a:p>
        </p:txBody>
      </p:sp>
      <p:pic>
        <p:nvPicPr>
          <p:cNvPr id="3074" name="Picture 2" descr="C:\Documents and Settings\Kajka\Local Settings\Temporary Internet Files\Content.IE5\1NNH93TQ\MC9000193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852936"/>
            <a:ext cx="2808312" cy="2315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4016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75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75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750"/>
                            </p:stCondLst>
                            <p:childTnLst>
                              <p:par>
                                <p:cTn id="44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42617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správně jednotky délky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7620000" cy="4555976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3200" dirty="0" smtClean="0"/>
              <a:t> </a:t>
            </a:r>
            <a:r>
              <a:rPr lang="cs-CZ" sz="4000" b="1" dirty="0" smtClean="0">
                <a:solidFill>
                  <a:srgbClr val="C00000"/>
                </a:solidFill>
              </a:rPr>
              <a:t>1 m = 100 cm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5 m = ……. cm</a:t>
            </a:r>
          </a:p>
          <a:p>
            <a:pPr marL="114300" indent="0">
              <a:buNone/>
            </a:pPr>
            <a:r>
              <a:rPr lang="cs-CZ" sz="3200" dirty="0" smtClean="0"/>
              <a:t> 8 m = ……. cm</a:t>
            </a:r>
          </a:p>
          <a:p>
            <a:pPr marL="114300" indent="0">
              <a:buNone/>
            </a:pPr>
            <a:r>
              <a:rPr lang="cs-CZ" sz="3200" dirty="0" smtClean="0"/>
              <a:t> 4 m = ……. cm</a:t>
            </a:r>
          </a:p>
          <a:p>
            <a:pPr marL="114300" indent="0">
              <a:buNone/>
            </a:pPr>
            <a:r>
              <a:rPr lang="cs-CZ" sz="3200" dirty="0" smtClean="0"/>
              <a:t>300 cm = …….. m</a:t>
            </a:r>
          </a:p>
          <a:p>
            <a:pPr marL="114300" indent="0">
              <a:buNone/>
            </a:pPr>
            <a:r>
              <a:rPr lang="cs-CZ" sz="3200" dirty="0" smtClean="0"/>
              <a:t>600 cm = …….. m</a:t>
            </a:r>
          </a:p>
          <a:p>
            <a:pPr marL="114300" indent="0">
              <a:buNone/>
            </a:pPr>
            <a:r>
              <a:rPr lang="cs-CZ" sz="3200" dirty="0" smtClean="0"/>
              <a:t>200 cm = …….. m</a:t>
            </a:r>
          </a:p>
          <a:p>
            <a:pPr marL="11430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1995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052736"/>
            <a:ext cx="76200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7620000" cy="3456384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endParaRPr lang="cs-CZ" sz="3600" dirty="0" smtClean="0"/>
          </a:p>
          <a:p>
            <a:pPr marL="114300" indent="0">
              <a:buNone/>
            </a:pPr>
            <a:endParaRPr lang="cs-CZ" sz="3600" dirty="0"/>
          </a:p>
          <a:p>
            <a:pPr marL="114300" indent="0">
              <a:buNone/>
            </a:pPr>
            <a:r>
              <a:rPr lang="cs-CZ" sz="3600" dirty="0" smtClean="0"/>
              <a:t>Otevřená galerie Microsoft </a:t>
            </a:r>
            <a:r>
              <a:rPr lang="cs-CZ" sz="3600" dirty="0" smtClean="0"/>
              <a:t>Office</a:t>
            </a:r>
          </a:p>
          <a:p>
            <a:pPr marL="114300" indent="0">
              <a:buNone/>
            </a:pPr>
            <a:r>
              <a:rPr lang="cs-CZ" sz="3600" dirty="0" smtClean="0"/>
              <a:t>- Klipart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48</TotalTime>
  <Words>221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Prezentace aplikace PowerPoint</vt:lpstr>
      <vt:lpstr>Anotace</vt:lpstr>
      <vt:lpstr>Měření  délky</vt:lpstr>
      <vt:lpstr>Prohlédni si různá měřidla, pojmenuj je.  Co s nimi můžeme měřit? Jaká měřidla používáš ty?</vt:lpstr>
      <vt:lpstr>Měření školním pravítkem:</vt:lpstr>
      <vt:lpstr>Měření pomocí provázku</vt:lpstr>
      <vt:lpstr>Doplň správně jednotky délky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9</cp:revision>
  <dcterms:created xsi:type="dcterms:W3CDTF">2011-08-21T15:31:45Z</dcterms:created>
  <dcterms:modified xsi:type="dcterms:W3CDTF">2013-10-17T15:06:38Z</dcterms:modified>
</cp:coreProperties>
</file>