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99FF"/>
    <a:srgbClr val="FF3399"/>
    <a:srgbClr val="9933FF"/>
    <a:srgbClr val="CC6600"/>
    <a:srgbClr val="FF9900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VY_32_INOVACE_7C_19_Téma_Smysly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6667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6667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13333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13333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Karolina Pátková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2000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2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VY_32_INOVACE_7C_19_Téma_Smysly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26667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26667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Prvouka 3.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33333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33333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4000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4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097139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Vysvětlení pěti smyslů.</a:t>
            </a:r>
          </a:p>
          <a:p>
            <a:pPr marL="0" indent="0">
              <a:buNone/>
            </a:pPr>
            <a:r>
              <a:rPr lang="cs-CZ" dirty="0" smtClean="0"/>
              <a:t>Ke každému je uveden smyslový orgán </a:t>
            </a:r>
          </a:p>
          <a:p>
            <a:pPr marL="0" indent="0">
              <a:buNone/>
            </a:pPr>
            <a:r>
              <a:rPr lang="cs-CZ" dirty="0" smtClean="0"/>
              <a:t>a jak jím vnímáme a připojený názorný</a:t>
            </a:r>
          </a:p>
          <a:p>
            <a:pPr marL="0" indent="0">
              <a:buNone/>
            </a:pPr>
            <a:r>
              <a:rPr lang="cs-CZ" dirty="0" smtClean="0"/>
              <a:t>obrázek.</a:t>
            </a:r>
          </a:p>
          <a:p>
            <a:pPr marL="0" indent="0">
              <a:buNone/>
            </a:pPr>
            <a:r>
              <a:rPr lang="cs-CZ" dirty="0" smtClean="0"/>
              <a:t>Poslední list slouží k procvičení učiva.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19872" y="908720"/>
            <a:ext cx="5105400" cy="2132808"/>
          </a:xfrm>
        </p:spPr>
        <p:txBody>
          <a:bodyPr/>
          <a:lstStyle/>
          <a:p>
            <a:r>
              <a:rPr lang="cs-CZ" sz="6600" dirty="0" smtClean="0"/>
              <a:t>Lidské tělo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bg2">
                    <a:lumMod val="75000"/>
                  </a:schemeClr>
                </a:solidFill>
              </a:rPr>
              <a:t>SMYSLY</a:t>
            </a:r>
            <a:endParaRPr lang="cs-CZ" sz="66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12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151216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Okolní svět vnímáme pomocí těchto smyslů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>
                <a:solidFill>
                  <a:srgbClr val="0070C0"/>
                </a:solidFill>
              </a:rPr>
              <a:t>z</a:t>
            </a:r>
            <a:r>
              <a:rPr lang="cs-CZ" sz="4800" dirty="0" smtClean="0">
                <a:solidFill>
                  <a:srgbClr val="0070C0"/>
                </a:solidFill>
              </a:rPr>
              <a:t>rak</a:t>
            </a:r>
          </a:p>
          <a:p>
            <a:pPr marL="0" indent="0" algn="ctr">
              <a:buNone/>
            </a:pPr>
            <a:r>
              <a:rPr lang="cs-CZ" sz="4800" dirty="0">
                <a:solidFill>
                  <a:srgbClr val="FFC000"/>
                </a:solidFill>
              </a:rPr>
              <a:t>s</a:t>
            </a:r>
            <a:r>
              <a:rPr lang="cs-CZ" sz="4800" dirty="0" smtClean="0">
                <a:solidFill>
                  <a:srgbClr val="FFC000"/>
                </a:solidFill>
              </a:rPr>
              <a:t>luch </a:t>
            </a:r>
          </a:p>
          <a:p>
            <a:pPr marL="0" indent="0" algn="ctr">
              <a:buNone/>
            </a:pPr>
            <a:r>
              <a:rPr lang="cs-CZ" sz="4800" dirty="0">
                <a:solidFill>
                  <a:srgbClr val="92D050"/>
                </a:solidFill>
              </a:rPr>
              <a:t>č</a:t>
            </a:r>
            <a:r>
              <a:rPr lang="cs-CZ" sz="4800" dirty="0" smtClean="0">
                <a:solidFill>
                  <a:srgbClr val="92D050"/>
                </a:solidFill>
              </a:rPr>
              <a:t>ich</a:t>
            </a:r>
          </a:p>
          <a:p>
            <a:pPr marL="0" indent="0" algn="ctr">
              <a:buNone/>
            </a:pPr>
            <a:r>
              <a:rPr lang="cs-CZ" sz="4800" dirty="0">
                <a:solidFill>
                  <a:srgbClr val="7030A0"/>
                </a:solidFill>
              </a:rPr>
              <a:t>h</a:t>
            </a:r>
            <a:r>
              <a:rPr lang="cs-CZ" sz="4800" dirty="0" smtClean="0">
                <a:solidFill>
                  <a:srgbClr val="7030A0"/>
                </a:solidFill>
              </a:rPr>
              <a:t>mat</a:t>
            </a:r>
          </a:p>
          <a:p>
            <a:pPr marL="0" indent="0" algn="ctr">
              <a:buNone/>
            </a:pPr>
            <a:r>
              <a:rPr lang="cs-CZ" sz="4800" dirty="0" smtClean="0">
                <a:solidFill>
                  <a:srgbClr val="C00000"/>
                </a:solidFill>
              </a:rPr>
              <a:t>chuť</a:t>
            </a:r>
            <a:endParaRPr lang="cs-CZ" sz="4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02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Smysl				</a:t>
            </a: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ZRAK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Smyslový orgán	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Co vnímáme		</a:t>
            </a:r>
            <a:r>
              <a:rPr lang="cs-CZ" sz="4800" b="1" dirty="0" smtClean="0">
                <a:solidFill>
                  <a:srgbClr val="66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VIDÍME</a:t>
            </a:r>
            <a:endParaRPr lang="cs-CZ" sz="4800" b="1" dirty="0">
              <a:solidFill>
                <a:srgbClr val="66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Kajka\Local Settings\Temporary Internet Files\Content.IE5\LGEH4I3R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664" y="3068960"/>
            <a:ext cx="1979712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969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Smysl				</a:t>
            </a:r>
            <a:r>
              <a:rPr lang="cs-CZ" sz="48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SLUCH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Smyslový orgán	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UCHO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Co vnímáme		</a:t>
            </a:r>
            <a:r>
              <a:rPr lang="cs-CZ" sz="4800" b="1" dirty="0" smtClean="0">
                <a:solidFill>
                  <a:srgbClr val="CC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SLYŠÍME</a:t>
            </a:r>
            <a:endParaRPr lang="cs-CZ" sz="4800" b="1" dirty="0">
              <a:solidFill>
                <a:srgbClr val="CC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Kajka\Local Settings\Temporary Internet Files\Content.IE5\K08H4XUB\MP900409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68960"/>
            <a:ext cx="1728192" cy="1728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5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715200" cy="5979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Smysl				</a:t>
            </a:r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ČICH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Smyslový orgán	</a:t>
            </a:r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Co vnímáme		</a:t>
            </a:r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ČICHÁME</a:t>
            </a:r>
            <a:endParaRPr lang="cs-CZ" sz="4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Kajka\Local Settings\Temporary Internet Files\Content.IE5\LGEH4I3R\MP900403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399" y="3068960"/>
            <a:ext cx="1791197" cy="16765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5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280920" cy="5979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Smysl				</a:t>
            </a:r>
            <a:r>
              <a:rPr lang="cs-CZ" sz="4800" b="1" dirty="0" smtClean="0">
                <a:solidFill>
                  <a:srgbClr val="99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HMAT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Smyslový orgán	</a:t>
            </a:r>
            <a:r>
              <a:rPr lang="cs-CZ" sz="40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KŮŽE, PRSTY</a:t>
            </a:r>
            <a:endParaRPr lang="cs-CZ" sz="4800" b="1" dirty="0" smtClean="0"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Co vnímáme		</a:t>
            </a:r>
            <a:r>
              <a:rPr lang="cs-CZ" sz="4800" b="1" dirty="0" smtClean="0">
                <a:solidFill>
                  <a:srgbClr val="FF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HMATÁME</a:t>
            </a:r>
            <a:endParaRPr lang="cs-CZ" sz="4800" b="1" dirty="0">
              <a:solidFill>
                <a:srgbClr val="FF99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Kajka\Local Settings\Temporary Internet Files\Content.IE5\K08H4XUB\MP9004331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96952"/>
            <a:ext cx="2581225" cy="1728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5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76672"/>
            <a:ext cx="8136904" cy="5979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Smysl				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Smyslový orgán	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Co vnímáme		</a:t>
            </a:r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CHUTNÁME</a:t>
            </a:r>
            <a:endParaRPr lang="cs-CZ" sz="48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Kajka\Local Settings\Temporary Internet Files\Content.IE5\K08H4XUB\MP9004317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513" y="2852936"/>
            <a:ext cx="1944216" cy="19442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5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179107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Říkej, co vnímáme zrakem, čichem, sluchem, </a:t>
            </a:r>
            <a:br>
              <a:rPr lang="cs-CZ" dirty="0" smtClean="0"/>
            </a:br>
            <a:r>
              <a:rPr lang="cs-CZ" dirty="0" smtClean="0"/>
              <a:t>chutí a hmatem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71056"/>
            <a:ext cx="7239000" cy="3984679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(může být i více možností zároveň)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dirty="0"/>
              <a:t>š</a:t>
            </a:r>
            <a:r>
              <a:rPr lang="cs-CZ" sz="3200" dirty="0" smtClean="0"/>
              <a:t>kolní zvonek, svačina, sešit, zpěv</a:t>
            </a:r>
          </a:p>
          <a:p>
            <a:pPr marL="0" indent="0" algn="ctr">
              <a:buNone/>
            </a:pPr>
            <a:r>
              <a:rPr lang="cs-CZ" sz="3200" dirty="0" smtClean="0"/>
              <a:t>míč, film, stavebnice, čokoláda</a:t>
            </a:r>
          </a:p>
          <a:p>
            <a:pPr marL="0" indent="0" algn="ctr">
              <a:buNone/>
            </a:pPr>
            <a:r>
              <a:rPr lang="cs-CZ" sz="3200" dirty="0" smtClean="0"/>
              <a:t>les, postel, čaj, maminka</a:t>
            </a:r>
          </a:p>
          <a:p>
            <a:pPr marL="0" indent="0" algn="ctr">
              <a:buNone/>
            </a:pPr>
            <a:r>
              <a:rPr lang="cs-CZ" sz="3200" dirty="0" smtClean="0"/>
              <a:t>vlak, kostel, cesta, kočka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606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Otevřená galerie Microsoft </a:t>
            </a:r>
            <a:r>
              <a:rPr lang="cs-CZ" sz="3200" dirty="0" smtClean="0"/>
              <a:t>Office</a:t>
            </a:r>
          </a:p>
          <a:p>
            <a:pPr marL="0" indent="0">
              <a:buNone/>
            </a:pPr>
            <a:r>
              <a:rPr lang="cs-CZ" sz="3200" dirty="0" smtClean="0"/>
              <a:t>- Klipart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84</TotalTime>
  <Words>134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Lidské tělo</vt:lpstr>
      <vt:lpstr>Okolní svět vnímáme pomocí těchto smyslů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Říkej, co vnímáme zrakem, čichem, sluchem,  chutí a hmatem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12</cp:revision>
  <dcterms:created xsi:type="dcterms:W3CDTF">2011-08-21T15:31:45Z</dcterms:created>
  <dcterms:modified xsi:type="dcterms:W3CDTF">2013-10-17T15:08:07Z</dcterms:modified>
</cp:coreProperties>
</file>