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VY_32_INOVACE_7C_20_Téma_Měření_času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Prvouka 3.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1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Karolina Pátková</a:t>
          </a:r>
          <a:endParaRPr lang="cs-CZ" sz="14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VY_32_INOVACE_7C_20_Téma_Měření_času</a:t>
          </a:r>
          <a:endParaRPr lang="cs-CZ" sz="14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Prvouka 3. třída</a:t>
          </a:r>
          <a:endParaRPr lang="cs-CZ" sz="14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3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CZ.1.07/1.4.00/21.1431</a:t>
          </a:r>
          <a:endParaRPr lang="cs-CZ" sz="14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4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02392-0A00-489C-A6D5-25358D27CDE5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52D25-A74C-490C-9725-BACC11B9F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855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52D25-A74C-490C-9725-BACC11B9F30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769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52D25-A74C-490C-9725-BACC11B9F30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428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jp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jpeg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06034770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Povídání o čase, jak měřili lidé čas v dávných 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obách, jak tehdy žili.</a:t>
            </a:r>
          </a:p>
          <a:p>
            <a:pPr marL="0" indent="0">
              <a:buNone/>
            </a:pPr>
            <a:r>
              <a:rPr lang="cs-CZ" dirty="0" smtClean="0"/>
              <a:t>Jaké známe druhy hodin, které se kde používají.</a:t>
            </a:r>
          </a:p>
          <a:p>
            <a:pPr marL="0" indent="0">
              <a:buNone/>
            </a:pPr>
            <a:r>
              <a:rPr lang="cs-CZ" dirty="0" smtClean="0"/>
              <a:t>Seznámení se základními jednotkami času.</a:t>
            </a:r>
          </a:p>
          <a:p>
            <a:pPr marL="0" indent="0">
              <a:buNone/>
            </a:pPr>
            <a:r>
              <a:rPr lang="cs-CZ" dirty="0" smtClean="0"/>
              <a:t>Úkoly na upevnění poznatků.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sz="8000" dirty="0" smtClean="0">
                <a:solidFill>
                  <a:schemeClr val="accent1">
                    <a:lumMod val="50000"/>
                  </a:schemeClr>
                </a:solidFill>
              </a:rPr>
              <a:t>MĚŘÍME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8000" dirty="0" smtClean="0">
                <a:solidFill>
                  <a:schemeClr val="accent1">
                    <a:lumMod val="50000"/>
                  </a:schemeClr>
                </a:solidFill>
              </a:rPr>
              <a:t>ČAS</a:t>
            </a:r>
            <a:endParaRPr lang="cs-CZ" sz="8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71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dirty="0" smtClean="0"/>
              <a:t>V dřívějších dobách lidé neznali hodiny, </a:t>
            </a:r>
          </a:p>
          <a:p>
            <a:pPr marL="109728" indent="0">
              <a:buNone/>
            </a:pPr>
            <a:r>
              <a:rPr lang="cs-CZ" dirty="0"/>
              <a:t>ř</a:t>
            </a:r>
            <a:r>
              <a:rPr lang="cs-CZ" dirty="0" smtClean="0"/>
              <a:t>ídili se podle slunce a přírody.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Co myslíte, kdy vstávali dřív:</a:t>
            </a:r>
          </a:p>
          <a:p>
            <a:pPr marL="109728" indent="0">
              <a:buNone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         v zimě    nebo   v létě?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smtClean="0"/>
              <a:t>Vysvětlete, proč tomu tak bylo.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Povídejte o tom, jak asi tehdy žili bez našich</a:t>
            </a:r>
          </a:p>
          <a:p>
            <a:pPr marL="109728" indent="0">
              <a:buNone/>
            </a:pPr>
            <a:r>
              <a:rPr lang="cs-CZ" dirty="0"/>
              <a:t>t</a:t>
            </a:r>
            <a:r>
              <a:rPr lang="cs-CZ" dirty="0" smtClean="0"/>
              <a:t>echnických vymožeností.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JAK TO BYLO DŘÍV?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9" name="Picture 5" descr="C:\Documents and Settings\Kajka\Local Settings\Temporary Internet Files\Content.IE5\KUONNSFQ\MC9000900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26501"/>
            <a:ext cx="2736304" cy="2247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56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242587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Tehdy měřili čas jen na</a:t>
            </a:r>
          </a:p>
          <a:p>
            <a:pPr marL="109728" indent="0">
              <a:buNone/>
            </a:pPr>
            <a:endParaRPr lang="cs-CZ" sz="4400" dirty="0" smtClean="0"/>
          </a:p>
          <a:p>
            <a:pPr marL="109728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</a:t>
            </a:r>
            <a:r>
              <a:rPr lang="cs-CZ" sz="4400" dirty="0" smtClean="0">
                <a:solidFill>
                  <a:schemeClr val="bg2">
                    <a:lumMod val="75000"/>
                  </a:schemeClr>
                </a:solidFill>
              </a:rPr>
              <a:t>den a noc</a:t>
            </a:r>
          </a:p>
          <a:p>
            <a:pPr marL="109728" indent="0">
              <a:buNone/>
            </a:pPr>
            <a:r>
              <a:rPr lang="cs-CZ" sz="4400" dirty="0" smtClean="0"/>
              <a:t>              </a:t>
            </a:r>
            <a:r>
              <a:rPr lang="cs-CZ" sz="4400" dirty="0" smtClean="0">
                <a:solidFill>
                  <a:srgbClr val="00B050"/>
                </a:solidFill>
              </a:rPr>
              <a:t>roční období</a:t>
            </a:r>
          </a:p>
          <a:p>
            <a:pPr marL="109728" indent="0">
              <a:buNone/>
            </a:pPr>
            <a:r>
              <a:rPr lang="cs-CZ" sz="4400" dirty="0" smtClean="0"/>
              <a:t>                      </a:t>
            </a:r>
            <a:r>
              <a:rPr lang="cs-CZ" sz="4400" dirty="0" smtClean="0">
                <a:solidFill>
                  <a:schemeClr val="bg2">
                    <a:lumMod val="50000"/>
                  </a:schemeClr>
                </a:solidFill>
              </a:rPr>
              <a:t>a roky.</a:t>
            </a:r>
          </a:p>
          <a:p>
            <a:pPr marL="109728" indent="0">
              <a:buNone/>
            </a:pPr>
            <a:endParaRPr lang="cs-CZ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09728" indent="0">
              <a:buNone/>
            </a:pPr>
            <a:r>
              <a:rPr lang="cs-CZ" sz="3600" dirty="0" smtClean="0">
                <a:solidFill>
                  <a:schemeClr val="accent1">
                    <a:lumMod val="50000"/>
                  </a:schemeClr>
                </a:solidFill>
              </a:rPr>
              <a:t>Teprve později vymysleli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hodiny.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Kajka\Local Settings\Temporary Internet Files\Content.IE5\G0RMW8HH\MC9002506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28800"/>
            <a:ext cx="1440160" cy="118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Kajka\Local Settings\Temporary Internet Files\Content.IE5\G0RMW8HH\MC9003360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96952"/>
            <a:ext cx="1280067" cy="150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21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Jaké hodiny známe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 descr="C:\Documents and Settings\Kajka\Local Settings\Temporary Internet Files\Content.IE5\G0RMW8HH\MC90025439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67636">
            <a:off x="2569095" y="4211136"/>
            <a:ext cx="837455" cy="109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Kajka\Local Settings\Temporary Internet Files\Content.IE5\LGEH4I3R\MC9001500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" y="1586986"/>
            <a:ext cx="1440160" cy="122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Kajka\Local Settings\Temporary Internet Files\Content.IE5\LGEH4I3R\MC9002338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21128"/>
            <a:ext cx="1224136" cy="129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Kajka\Local Settings\Temporary Internet Files\Content.IE5\LGEH4I3R\MC90038716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00" y="2782114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Kajka\Local Settings\Temporary Internet Files\Content.IE5\G0RMW8HH\MC9003568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449" y="1517023"/>
            <a:ext cx="1059790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Kajka\Local Settings\Temporary Internet Files\Content.IE5\K08H4XUB\MC9003568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211" y="5227148"/>
            <a:ext cx="1828800" cy="121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64" y="4042197"/>
            <a:ext cx="1343079" cy="142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Documents and Settings\Kajka\Local Settings\Temporary Internet Files\Content.IE5\KUONNSFQ\MC90044146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2782115"/>
            <a:ext cx="1728191" cy="17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Documents and Settings\Kajka\Local Settings\Temporary Internet Files\Content.IE5\K08H4XUB\MC90041077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452" y="2006618"/>
            <a:ext cx="1440159" cy="155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Documents and Settings\Kajka\Local Settings\Temporary Internet Files\Content.IE5\K08H4XUB\MC90023223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10337"/>
            <a:ext cx="1656184" cy="103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801" y="4061080"/>
            <a:ext cx="1783085" cy="237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13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125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125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125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125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125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125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125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8" dur="125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125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600" dirty="0" smtClean="0"/>
              <a:t>Základní jednotkou času je </a:t>
            </a:r>
          </a:p>
          <a:p>
            <a:pPr marL="109728" indent="0">
              <a:buNone/>
            </a:pPr>
            <a:r>
              <a:rPr lang="cs-CZ" sz="3600" dirty="0" smtClean="0"/>
              <a:t>   </a:t>
            </a:r>
            <a:r>
              <a:rPr lang="cs-CZ" sz="3600" b="1" dirty="0" smtClean="0">
                <a:solidFill>
                  <a:srgbClr val="C00000"/>
                </a:solidFill>
              </a:rPr>
              <a:t>jedna sekunda   ( 1 s )</a:t>
            </a:r>
          </a:p>
          <a:p>
            <a:pPr marL="109728" indent="0">
              <a:buNone/>
            </a:pPr>
            <a:endParaRPr lang="cs-CZ" sz="3600" dirty="0" smtClean="0"/>
          </a:p>
          <a:p>
            <a:pPr marL="109728" indent="0">
              <a:buNone/>
            </a:pPr>
            <a:r>
              <a:rPr lang="cs-CZ" sz="3600" dirty="0" smtClean="0"/>
              <a:t>Další jednotky:</a:t>
            </a:r>
          </a:p>
          <a:p>
            <a:pPr marL="109728" indent="0">
              <a:buNone/>
            </a:pP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Jednotky času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899592" y="4005064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minuta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804248" y="5902022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rok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427984" y="5784270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měsíc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228184" y="4830688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den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24807" y="4319736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hodina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895263" y="5253950"/>
            <a:ext cx="2016224" cy="6480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týden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sz="3600" dirty="0" smtClean="0"/>
              <a:t>rok</a:t>
            </a:r>
          </a:p>
          <a:p>
            <a:pPr marL="109728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</a:t>
            </a:r>
            <a:r>
              <a:rPr lang="cs-CZ" sz="3600" dirty="0"/>
              <a:t> </a:t>
            </a:r>
            <a:r>
              <a:rPr lang="cs-CZ" sz="3600" dirty="0" smtClean="0"/>
              <a:t> měsíc</a:t>
            </a:r>
          </a:p>
          <a:p>
            <a:pPr marL="109728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den</a:t>
            </a:r>
          </a:p>
          <a:p>
            <a:pPr marL="109728" indent="0">
              <a:buNone/>
            </a:pPr>
            <a:r>
              <a:rPr lang="cs-CZ" sz="3600" dirty="0" smtClean="0"/>
              <a:t>                   hodina</a:t>
            </a:r>
          </a:p>
          <a:p>
            <a:pPr marL="109728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minuta</a:t>
            </a:r>
          </a:p>
          <a:p>
            <a:pPr marL="109728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          sekunda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Řekni, jaký je teď právě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3784983"/>
            <a:ext cx="1656184" cy="21602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3000" b="1" dirty="0" smtClean="0">
                <a:solidFill>
                  <a:srgbClr val="FF0000"/>
                </a:solidFill>
              </a:rPr>
              <a:t>?</a:t>
            </a:r>
            <a:endParaRPr lang="cs-CZ" sz="13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88224" y="1412776"/>
            <a:ext cx="1656184" cy="21602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3000" b="1" dirty="0" smtClean="0">
                <a:solidFill>
                  <a:srgbClr val="FF0000"/>
                </a:solidFill>
              </a:rPr>
              <a:t>?</a:t>
            </a:r>
            <a:endParaRPr lang="cs-CZ" sz="1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14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1 minuta = . . . sekund</a:t>
            </a:r>
          </a:p>
          <a:p>
            <a:pPr marL="109728" indent="0">
              <a:buNone/>
            </a:pPr>
            <a:r>
              <a:rPr lang="cs-CZ" sz="3200" dirty="0" smtClean="0"/>
              <a:t>1 hodina = . . . minut</a:t>
            </a:r>
          </a:p>
          <a:p>
            <a:pPr marL="109728" indent="0">
              <a:buNone/>
            </a:pPr>
            <a:r>
              <a:rPr lang="cs-CZ" sz="3200" dirty="0" smtClean="0"/>
              <a:t>1 den     =  . . . hodin</a:t>
            </a:r>
          </a:p>
          <a:p>
            <a:pPr marL="109728" indent="0">
              <a:buNone/>
            </a:pPr>
            <a:r>
              <a:rPr lang="cs-CZ" sz="3200" dirty="0" smtClean="0"/>
              <a:t>1 týden  =  . . . dní</a:t>
            </a:r>
          </a:p>
          <a:p>
            <a:pPr marL="109728" indent="0">
              <a:buNone/>
            </a:pPr>
            <a:r>
              <a:rPr lang="cs-CZ" sz="3200" dirty="0" smtClean="0"/>
              <a:t>1 měsíc  =  . . . dní   (</a:t>
            </a:r>
            <a:r>
              <a:rPr lang="cs-CZ" sz="2400" dirty="0" smtClean="0"/>
              <a:t>to není jednoduché</a:t>
            </a:r>
            <a:r>
              <a:rPr lang="cs-CZ" sz="3200" dirty="0" smtClean="0"/>
              <a:t>)</a:t>
            </a:r>
          </a:p>
          <a:p>
            <a:pPr marL="109728" indent="0">
              <a:buNone/>
            </a:pPr>
            <a:r>
              <a:rPr lang="cs-CZ" sz="3200" dirty="0" smtClean="0"/>
              <a:t>1 rok      =  . . . měsíců</a:t>
            </a:r>
          </a:p>
          <a:p>
            <a:pPr marL="109728" indent="0">
              <a:buNone/>
            </a:pPr>
            <a:r>
              <a:rPr lang="cs-CZ" sz="3200" dirty="0" smtClean="0"/>
              <a:t>1 rok      =  . . . dní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Doplň správně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64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200" dirty="0" smtClean="0"/>
              <a:t>Otevřená galerie Microsoft </a:t>
            </a:r>
            <a:r>
              <a:rPr lang="cs-CZ" sz="3200" dirty="0" smtClean="0"/>
              <a:t>Office</a:t>
            </a:r>
          </a:p>
          <a:p>
            <a:pPr marL="0" indent="0">
              <a:buNone/>
            </a:pPr>
            <a:r>
              <a:rPr lang="cs-CZ" sz="3200" dirty="0" smtClean="0"/>
              <a:t>- Klipart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134</TotalTime>
  <Words>258</Words>
  <Application>Microsoft Office PowerPoint</Application>
  <PresentationFormat>Předvádění na obrazovce (4:3)</PresentationFormat>
  <Paragraphs>68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Prezentace aplikace PowerPoint</vt:lpstr>
      <vt:lpstr>Anotace</vt:lpstr>
      <vt:lpstr>MĚŘÍME  ČAS</vt:lpstr>
      <vt:lpstr>JAK TO BYLO DŘÍV?</vt:lpstr>
      <vt:lpstr>Prezentace aplikace PowerPoint</vt:lpstr>
      <vt:lpstr>Jaké hodiny známe</vt:lpstr>
      <vt:lpstr>Jednotky času</vt:lpstr>
      <vt:lpstr>Řekni, jaký je teď právě</vt:lpstr>
      <vt:lpstr>Doplň správně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Kajka</cp:lastModifiedBy>
  <cp:revision>15</cp:revision>
  <dcterms:created xsi:type="dcterms:W3CDTF">2011-08-21T15:31:45Z</dcterms:created>
  <dcterms:modified xsi:type="dcterms:W3CDTF">2013-10-17T15:10:08Z</dcterms:modified>
</cp:coreProperties>
</file>