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9" r:id="rId5"/>
    <p:sldId id="263" r:id="rId6"/>
    <p:sldId id="260" r:id="rId7"/>
    <p:sldId id="262" r:id="rId8"/>
    <p:sldId id="261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VY_32_INOVACE_11C_01_SMĚSI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 custLinFactNeighborX="1690" custLinFactNeighborY="-1882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Stejskalová Hana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VY_32_INOVACE_11C_01_SMĚSI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584173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CHEMIE 8. ročník</a:t>
          </a:r>
          <a:endParaRPr lang="cs-CZ" sz="1700" kern="1200" dirty="0"/>
        </a:p>
      </dsp:txBody>
      <dsp:txXfrm>
        <a:off x="2009023" y="1584173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668332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/>
              <a:t>SMĚSI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26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je určen k výkladu a procvičení učiva Směsi v 8. ročníku a opakování učiva v 9. ročníku.</a:t>
            </a:r>
          </a:p>
          <a:p>
            <a:r>
              <a:rPr lang="cs-CZ" sz="2400" dirty="0" smtClean="0"/>
              <a:t>Cílem je, aby žáci pochopili pojem směsi, jejich druhy, uvedli konkrétní příklady a </a:t>
            </a:r>
            <a:r>
              <a:rPr lang="cs-CZ" sz="2400" smtClean="0"/>
              <a:t>jejich využití </a:t>
            </a:r>
            <a:r>
              <a:rPr lang="cs-CZ" sz="2400" dirty="0" smtClean="0"/>
              <a:t>v běžném životě. </a:t>
            </a:r>
          </a:p>
          <a:p>
            <a:r>
              <a:rPr lang="cs-CZ" sz="2400" dirty="0" smtClean="0"/>
              <a:t>Určeno pro interaktivní výuku.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Směsi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934007"/>
          </a:xfrm>
        </p:spPr>
        <p:txBody>
          <a:bodyPr>
            <a:noAutofit/>
          </a:bodyPr>
          <a:lstStyle/>
          <a:p>
            <a:pPr>
              <a:spcBef>
                <a:spcPts val="480"/>
              </a:spcBef>
            </a:pPr>
            <a:r>
              <a:rPr lang="cs-CZ" sz="2400" dirty="0" smtClean="0"/>
              <a:t>Vzniknou smícháním alespoň 2 látek (složek)</a:t>
            </a:r>
          </a:p>
          <a:p>
            <a:pPr>
              <a:spcBef>
                <a:spcPts val="480"/>
              </a:spcBef>
            </a:pPr>
            <a:endParaRPr lang="cs-CZ" sz="2000" dirty="0"/>
          </a:p>
          <a:p>
            <a:pPr>
              <a:spcBef>
                <a:spcPts val="480"/>
              </a:spcBef>
            </a:pPr>
            <a:endParaRPr lang="cs-CZ" sz="2000" dirty="0" smtClean="0"/>
          </a:p>
          <a:p>
            <a:pPr>
              <a:spcBef>
                <a:spcPts val="480"/>
              </a:spcBef>
            </a:pPr>
            <a:endParaRPr lang="cs-CZ" sz="2000" dirty="0"/>
          </a:p>
          <a:p>
            <a:pPr>
              <a:spcBef>
                <a:spcPts val="480"/>
              </a:spcBef>
            </a:pPr>
            <a:endParaRPr lang="cs-CZ" sz="2000" dirty="0" smtClean="0"/>
          </a:p>
          <a:p>
            <a:pPr>
              <a:spcBef>
                <a:spcPts val="480"/>
              </a:spcBef>
            </a:pPr>
            <a:endParaRPr lang="cs-CZ" sz="2000" dirty="0"/>
          </a:p>
          <a:p>
            <a:pPr>
              <a:spcBef>
                <a:spcPts val="480"/>
              </a:spcBef>
            </a:pPr>
            <a:endParaRPr lang="cs-CZ" sz="2000" dirty="0" smtClean="0"/>
          </a:p>
          <a:p>
            <a:pPr>
              <a:spcBef>
                <a:spcPts val="480"/>
              </a:spcBef>
            </a:pPr>
            <a:endParaRPr lang="cs-CZ" sz="2000" dirty="0"/>
          </a:p>
          <a:p>
            <a:pPr>
              <a:spcBef>
                <a:spcPts val="480"/>
              </a:spcBef>
            </a:pPr>
            <a:endParaRPr lang="cs-CZ" sz="2000" dirty="0" smtClean="0"/>
          </a:p>
          <a:p>
            <a:pPr marL="0" indent="0">
              <a:spcBef>
                <a:spcPts val="480"/>
              </a:spcBef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1200" dirty="0" smtClean="0"/>
          </a:p>
        </p:txBody>
      </p:sp>
      <p:pic>
        <p:nvPicPr>
          <p:cNvPr id="1026" name="Picture 2" descr="C:\Users\zdeněk\AppData\Local\Microsoft\Windows\Temporary Internet Files\Content.IE5\R5NZDXAM\MC90043548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747" y="3284984"/>
            <a:ext cx="292646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628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Dělení směsí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934007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600" dirty="0" smtClean="0"/>
              <a:t>Stejnorodé </a:t>
            </a:r>
            <a:r>
              <a:rPr lang="cs-CZ" sz="2600" dirty="0"/>
              <a:t>(roztoky)- složky nelze rozlišit okem ani mikroskopem</a:t>
            </a:r>
          </a:p>
          <a:p>
            <a:pPr marL="0" indent="0">
              <a:buNone/>
            </a:pPr>
            <a:r>
              <a:rPr lang="cs-CZ" sz="2600" dirty="0"/>
              <a:t>	- pevné (sklo, slitina kovů…)</a:t>
            </a:r>
          </a:p>
          <a:p>
            <a:pPr marL="0" indent="0">
              <a:buNone/>
            </a:pPr>
            <a:r>
              <a:rPr lang="cs-CZ" sz="2600" dirty="0"/>
              <a:t>	- kapalné (minerální voda, oslazený čaj…)</a:t>
            </a:r>
          </a:p>
          <a:p>
            <a:pPr marL="0" indent="0">
              <a:buNone/>
            </a:pPr>
            <a:r>
              <a:rPr lang="cs-CZ" sz="2600" dirty="0"/>
              <a:t>		- jsou nejrozšířenější</a:t>
            </a:r>
          </a:p>
          <a:p>
            <a:pPr marL="0" indent="0">
              <a:buNone/>
            </a:pPr>
            <a:r>
              <a:rPr lang="cs-CZ" sz="2600" dirty="0"/>
              <a:t>		- vzniknou- rozpuštěním pevné látky 			(rozpuštěná látka) v kapalině </a:t>
            </a:r>
            <a:r>
              <a:rPr lang="cs-CZ" sz="2600" dirty="0" smtClean="0"/>
              <a:t>		(</a:t>
            </a:r>
            <a:r>
              <a:rPr lang="cs-CZ" sz="2600" dirty="0"/>
              <a:t>rozpouštědlo)</a:t>
            </a:r>
          </a:p>
          <a:p>
            <a:pPr marL="0" indent="0">
              <a:buNone/>
            </a:pPr>
            <a:r>
              <a:rPr lang="cs-CZ" sz="2600" dirty="0"/>
              <a:t>			       - smícháním kapalin	</a:t>
            </a:r>
          </a:p>
          <a:p>
            <a:pPr marL="0" indent="0">
              <a:buNone/>
            </a:pPr>
            <a:r>
              <a:rPr lang="cs-CZ" sz="2600" dirty="0"/>
              <a:t>	- plynné ( vzduch, propan-butan…)</a:t>
            </a:r>
          </a:p>
          <a:p>
            <a:endParaRPr lang="cs-CZ" dirty="0"/>
          </a:p>
        </p:txBody>
      </p:sp>
      <p:pic>
        <p:nvPicPr>
          <p:cNvPr id="2050" name="Picture 2" descr="C:\Users\zdeněk\AppData\Local\Microsoft\Windows\Temporary Internet Files\Content.IE5\LR3DF13D\MP9004088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8680"/>
            <a:ext cx="1584176" cy="237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3421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deněk\AppData\Local\Microsoft\Windows\Temporary Internet Files\Content.IE5\021J8J0A\MP9001779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225818"/>
            <a:ext cx="2448272" cy="163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260648"/>
            <a:ext cx="8229600" cy="619268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 startAt="2"/>
            </a:pPr>
            <a:r>
              <a:rPr lang="cs-CZ" sz="2400" dirty="0" smtClean="0"/>
              <a:t>Různorodé- složky lze rozlišit okem, lupou, mikroskopem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například: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SUSPENZE- pevná látka+ kapalina (písek 	ve 	vodě,…)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EMULZE- kapalina rozptýlená v jiné 	kapalině 	(olej + voda,…)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PĚNA- plyn rozptýlený v kapalině (pěna na 	 	pivu,…)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DÝM- pevné částečky rozptýlené v plynu 	(prach ve vzduchu)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MLHA- kapičky kapaliny rozptýlené v plynu 	(pára nad hrncem,…)</a:t>
            </a:r>
          </a:p>
          <a:p>
            <a:pPr marL="0" indent="0">
              <a:buNone/>
            </a:pPr>
            <a:r>
              <a:rPr lang="cs-CZ" sz="2400" dirty="0" smtClean="0"/>
              <a:t>pozn. dým a mlha jsou aerosoly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19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92447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Kontrolní otázky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268760"/>
            <a:ext cx="7125112" cy="5589239"/>
          </a:xfrm>
        </p:spPr>
        <p:txBody>
          <a:bodyPr>
            <a:noAutofit/>
          </a:bodyPr>
          <a:lstStyle/>
          <a:p>
            <a:r>
              <a:rPr lang="cs-CZ" sz="2400" dirty="0" smtClean="0"/>
              <a:t>Uveď příklady třech roztoků používaných v běžném životě.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minerální voda, vyluhovaný čaj, sklo, voda se šťávou, vzduch, ocel…</a:t>
            </a:r>
          </a:p>
          <a:p>
            <a:pPr marL="0" indent="0">
              <a:buNone/>
            </a:pP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47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620689"/>
            <a:ext cx="7125112" cy="5238110"/>
          </a:xfrm>
        </p:spPr>
        <p:txBody>
          <a:bodyPr>
            <a:normAutofit/>
          </a:bodyPr>
          <a:lstStyle/>
          <a:p>
            <a:r>
              <a:rPr lang="cs-CZ" sz="2400" dirty="0"/>
              <a:t>Ke kterému typu směsi patří džus s vlákninou, ocet, pleťové mléko, pylová zrnka ve vzduchu, tužidlo na </a:t>
            </a:r>
            <a:r>
              <a:rPr lang="cs-CZ" sz="2400" dirty="0" smtClean="0"/>
              <a:t>vlasy, žula?</a:t>
            </a:r>
            <a:endParaRPr lang="cs-CZ" sz="2400" dirty="0"/>
          </a:p>
          <a:p>
            <a:r>
              <a:rPr lang="cs-CZ" sz="2400" dirty="0">
                <a:solidFill>
                  <a:schemeClr val="bg1"/>
                </a:solidFill>
              </a:rPr>
              <a:t>džus s vlákninou- suspenze</a:t>
            </a:r>
          </a:p>
          <a:p>
            <a:r>
              <a:rPr lang="cs-CZ" sz="2400" dirty="0">
                <a:solidFill>
                  <a:schemeClr val="bg1"/>
                </a:solidFill>
              </a:rPr>
              <a:t>ocet- roztok</a:t>
            </a:r>
          </a:p>
          <a:p>
            <a:r>
              <a:rPr lang="cs-CZ" sz="2400" dirty="0">
                <a:solidFill>
                  <a:schemeClr val="bg1"/>
                </a:solidFill>
              </a:rPr>
              <a:t>pleťové mléko- emulze</a:t>
            </a:r>
          </a:p>
          <a:p>
            <a:r>
              <a:rPr lang="cs-CZ" sz="2400" dirty="0">
                <a:solidFill>
                  <a:schemeClr val="bg1"/>
                </a:solidFill>
              </a:rPr>
              <a:t>pylová zrnka ve vzduchu- dým</a:t>
            </a:r>
          </a:p>
          <a:p>
            <a:r>
              <a:rPr lang="cs-CZ" sz="2400" dirty="0">
                <a:solidFill>
                  <a:schemeClr val="bg1"/>
                </a:solidFill>
              </a:rPr>
              <a:t>tužidlo na vlasy- pěna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žula- různorodá směs (slída, živec, křemen)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51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Zdroje </a:t>
            </a:r>
            <a:r>
              <a:rPr lang="cs-CZ" smtClean="0">
                <a:solidFill>
                  <a:schemeClr val="bg1"/>
                </a:solidFill>
              </a:rPr>
              <a:t>a citace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BENEŠ, Pavel; PUMPR, Václav; BANÝR, Jiří. </a:t>
            </a:r>
            <a:r>
              <a:rPr lang="cs-CZ" i="1" dirty="0"/>
              <a:t>Základy chemie 1 pro 2. stupeň základní školy, nižší ročníky víceletých gymnázií a střední školy</a:t>
            </a:r>
            <a:r>
              <a:rPr lang="cs-CZ" dirty="0"/>
              <a:t>. Praha: Fortuna, 1993, ISBN 80-7168-043-5. </a:t>
            </a:r>
          </a:p>
          <a:p>
            <a:r>
              <a:rPr lang="cs-CZ" dirty="0"/>
              <a:t>ŠKODA, Jiří; DOULÍK, Pavel. 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r>
              <a:rPr lang="cs-CZ" smtClean="0"/>
              <a:t>http</a:t>
            </a:r>
            <a:r>
              <a:rPr lang="cs-CZ" dirty="0"/>
              <a:t>://</a:t>
            </a:r>
            <a:r>
              <a:rPr lang="cs-CZ" dirty="0" smtClean="0"/>
              <a:t>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138</TotalTime>
  <Words>264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Prezentace aplikace PowerPoint</vt:lpstr>
      <vt:lpstr>SMĚSI</vt:lpstr>
      <vt:lpstr>Anotace</vt:lpstr>
      <vt:lpstr>Směsi</vt:lpstr>
      <vt:lpstr>Dělení směsí</vt:lpstr>
      <vt:lpstr>Prezentace aplikace PowerPoint</vt:lpstr>
      <vt:lpstr>Kontrolní otázky</vt:lpstr>
      <vt:lpstr>Prezentace aplikace PowerPoint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zdeněk</cp:lastModifiedBy>
  <cp:revision>24</cp:revision>
  <dcterms:created xsi:type="dcterms:W3CDTF">2011-08-21T15:31:45Z</dcterms:created>
  <dcterms:modified xsi:type="dcterms:W3CDTF">2013-01-20T17:25:37Z</dcterms:modified>
</cp:coreProperties>
</file>