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80" r:id="rId3"/>
    <p:sldId id="257" r:id="rId4"/>
    <p:sldId id="260" r:id="rId5"/>
    <p:sldId id="261" r:id="rId6"/>
    <p:sldId id="263" r:id="rId7"/>
    <p:sldId id="265" r:id="rId8"/>
    <p:sldId id="269" r:id="rId9"/>
    <p:sldId id="270" r:id="rId10"/>
    <p:sldId id="271" r:id="rId11"/>
    <p:sldId id="272" r:id="rId12"/>
    <p:sldId id="273" r:id="rId13"/>
    <p:sldId id="274" r:id="rId14"/>
    <p:sldId id="276" r:id="rId15"/>
    <p:sldId id="279" r:id="rId16"/>
    <p:sldId id="258" r:id="rId17"/>
    <p:sldId id="277" r:id="rId18"/>
    <p:sldId id="27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VY_32_INOVACE_11C_03_Voda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19B176-1D55-4D4F-8090-790A38F430B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7D81A7B-3F94-4786-894F-051EB26C2A21}" type="pres">
      <dgm:prSet presAssocID="{7419B176-1D55-4D4F-8090-790A38F430B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2F0228FF-F996-4C17-939E-27D888D8DC8B}" type="presOf" srcId="{7419B176-1D55-4D4F-8090-790A38F430B8}" destId="{47D81A7B-3F94-4786-894F-051EB26C2A21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C3ADEE-C50B-400F-BEF7-291E5B5C903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0BB8F1-218A-4122-9784-24B5BE7CC254}">
      <dgm:prSet phldrT="[Text]" custT="1"/>
      <dgm:spPr/>
      <dgm:t>
        <a:bodyPr/>
        <a:lstStyle/>
        <a:p>
          <a:r>
            <a:rPr lang="cs-CZ" sz="2800" dirty="0" smtClean="0"/>
            <a:t>Destilovaná</a:t>
          </a:r>
          <a:endParaRPr lang="cs-CZ" sz="2800" dirty="0"/>
        </a:p>
      </dgm:t>
    </dgm:pt>
    <dgm:pt modelId="{85D965A5-623C-43C2-8BC9-8E310DE0712C}" type="parTrans" cxnId="{14CCF344-3556-4650-B7A7-9D9372F54838}">
      <dgm:prSet/>
      <dgm:spPr/>
      <dgm:t>
        <a:bodyPr/>
        <a:lstStyle/>
        <a:p>
          <a:endParaRPr lang="cs-CZ"/>
        </a:p>
      </dgm:t>
    </dgm:pt>
    <dgm:pt modelId="{B471833B-6C93-47AE-9C3C-6142F6CC8ED7}" type="sibTrans" cxnId="{14CCF344-3556-4650-B7A7-9D9372F54838}">
      <dgm:prSet/>
      <dgm:spPr/>
      <dgm:t>
        <a:bodyPr/>
        <a:lstStyle/>
        <a:p>
          <a:endParaRPr lang="cs-CZ"/>
        </a:p>
      </dgm:t>
    </dgm:pt>
    <dgm:pt modelId="{65B391EC-80FD-4076-95AE-D275C81C42E1}">
      <dgm:prSet phldrT="[Text]" custT="1"/>
      <dgm:spPr/>
      <dgm:t>
        <a:bodyPr/>
        <a:lstStyle/>
        <a:p>
          <a:r>
            <a:rPr lang="cs-CZ" sz="2800" dirty="0" smtClean="0"/>
            <a:t>Měkká</a:t>
          </a:r>
          <a:endParaRPr lang="cs-CZ" sz="2800" dirty="0"/>
        </a:p>
      </dgm:t>
    </dgm:pt>
    <dgm:pt modelId="{0FA751AB-0EF4-4CF1-97CA-F679D45D9B79}" type="parTrans" cxnId="{EC90DDF7-D7F4-4F5C-B402-2B6A5275053D}">
      <dgm:prSet/>
      <dgm:spPr/>
      <dgm:t>
        <a:bodyPr/>
        <a:lstStyle/>
        <a:p>
          <a:endParaRPr lang="cs-CZ"/>
        </a:p>
      </dgm:t>
    </dgm:pt>
    <dgm:pt modelId="{A2ED4386-DA23-4A74-B754-85049A4972ED}" type="sibTrans" cxnId="{EC90DDF7-D7F4-4F5C-B402-2B6A5275053D}">
      <dgm:prSet/>
      <dgm:spPr/>
      <dgm:t>
        <a:bodyPr/>
        <a:lstStyle/>
        <a:p>
          <a:endParaRPr lang="cs-CZ"/>
        </a:p>
      </dgm:t>
    </dgm:pt>
    <dgm:pt modelId="{F6F4E1AE-BD9C-488D-A245-B6CAF04B96B2}">
      <dgm:prSet custT="1"/>
      <dgm:spPr/>
      <dgm:t>
        <a:bodyPr/>
        <a:lstStyle/>
        <a:p>
          <a:r>
            <a:rPr lang="cs-CZ" sz="2800" dirty="0" smtClean="0"/>
            <a:t>Čirá, bezbarvá, v silné vrstvě namodralá, bez chuti a zápachu. Používá se v laboratořích, do chladičů automobilů, napařovacích žehliček…</a:t>
          </a:r>
          <a:endParaRPr lang="cs-CZ" sz="2800" dirty="0"/>
        </a:p>
      </dgm:t>
    </dgm:pt>
    <dgm:pt modelId="{1CA28C07-F24E-4605-AEEE-84CED54BD741}" type="parTrans" cxnId="{C5DF10F6-019B-43BE-ACA9-1E9764F6D2D8}">
      <dgm:prSet/>
      <dgm:spPr/>
      <dgm:t>
        <a:bodyPr/>
        <a:lstStyle/>
        <a:p>
          <a:endParaRPr lang="cs-CZ"/>
        </a:p>
      </dgm:t>
    </dgm:pt>
    <dgm:pt modelId="{409B5133-A461-486B-AFEB-E7B2E55533E9}" type="sibTrans" cxnId="{C5DF10F6-019B-43BE-ACA9-1E9764F6D2D8}">
      <dgm:prSet/>
      <dgm:spPr/>
      <dgm:t>
        <a:bodyPr/>
        <a:lstStyle/>
        <a:p>
          <a:endParaRPr lang="cs-CZ"/>
        </a:p>
      </dgm:t>
    </dgm:pt>
    <dgm:pt modelId="{A7730F21-6403-4DFC-9F67-C9A734A8D792}">
      <dgm:prSet custT="1"/>
      <dgm:spPr/>
      <dgm:t>
        <a:bodyPr/>
        <a:lstStyle/>
        <a:p>
          <a:r>
            <a:rPr lang="cs-CZ" sz="2800" dirty="0" smtClean="0"/>
            <a:t>Obsahuje málo rozpuštěných minerálních látek (dešťová, říční)</a:t>
          </a:r>
          <a:endParaRPr lang="cs-CZ" sz="2800" dirty="0"/>
        </a:p>
      </dgm:t>
    </dgm:pt>
    <dgm:pt modelId="{5E1A8E4B-3CAE-4773-A00F-CE9BEEEFE814}" type="parTrans" cxnId="{61EF2D5B-AB65-46DA-82AF-8D2247C72ACF}">
      <dgm:prSet/>
      <dgm:spPr/>
      <dgm:t>
        <a:bodyPr/>
        <a:lstStyle/>
        <a:p>
          <a:endParaRPr lang="cs-CZ"/>
        </a:p>
      </dgm:t>
    </dgm:pt>
    <dgm:pt modelId="{DA6578A9-5A6D-40B5-B1A3-67459C6A0B0A}" type="sibTrans" cxnId="{61EF2D5B-AB65-46DA-82AF-8D2247C72ACF}">
      <dgm:prSet/>
      <dgm:spPr/>
      <dgm:t>
        <a:bodyPr/>
        <a:lstStyle/>
        <a:p>
          <a:endParaRPr lang="cs-CZ"/>
        </a:p>
      </dgm:t>
    </dgm:pt>
    <dgm:pt modelId="{135166AF-B6B0-4F93-8BE0-1E22A8E5B953}" type="pres">
      <dgm:prSet presAssocID="{1EC3ADEE-C50B-400F-BEF7-291E5B5C903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BACBC58-5778-4F5B-8996-2DCA5A39CF0F}" type="pres">
      <dgm:prSet presAssocID="{200BB8F1-218A-4122-9784-24B5BE7CC254}" presName="parentLin" presStyleCnt="0"/>
      <dgm:spPr/>
    </dgm:pt>
    <dgm:pt modelId="{E259F563-8354-4DAA-84B1-59CD3CD0FE7F}" type="pres">
      <dgm:prSet presAssocID="{200BB8F1-218A-4122-9784-24B5BE7CC254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702CC0FD-06B3-4509-8323-61BEF1D37764}" type="pres">
      <dgm:prSet presAssocID="{200BB8F1-218A-4122-9784-24B5BE7CC254}" presName="parentText" presStyleLbl="node1" presStyleIdx="0" presStyleCnt="2" custLinFactNeighborX="-5501" custLinFactNeighborY="-357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BCD2A4-01B1-4B18-AEB6-6E67E07A40CE}" type="pres">
      <dgm:prSet presAssocID="{200BB8F1-218A-4122-9784-24B5BE7CC254}" presName="negativeSpace" presStyleCnt="0"/>
      <dgm:spPr/>
    </dgm:pt>
    <dgm:pt modelId="{16ECFF54-540C-4333-A512-1C2E381AA0A1}" type="pres">
      <dgm:prSet presAssocID="{200BB8F1-218A-4122-9784-24B5BE7CC254}" presName="childText" presStyleLbl="conFgAcc1" presStyleIdx="0" presStyleCnt="2" custLinFactNeighborY="-15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995DED-93EF-4F27-BDFE-285645A15B7B}" type="pres">
      <dgm:prSet presAssocID="{B471833B-6C93-47AE-9C3C-6142F6CC8ED7}" presName="spaceBetweenRectangles" presStyleCnt="0"/>
      <dgm:spPr/>
    </dgm:pt>
    <dgm:pt modelId="{44C4559B-E799-4082-A066-B5336C2319E8}" type="pres">
      <dgm:prSet presAssocID="{65B391EC-80FD-4076-95AE-D275C81C42E1}" presName="parentLin" presStyleCnt="0"/>
      <dgm:spPr/>
    </dgm:pt>
    <dgm:pt modelId="{3BD1FC09-08B3-4764-95D4-0F0B96DE5CFA}" type="pres">
      <dgm:prSet presAssocID="{65B391EC-80FD-4076-95AE-D275C81C42E1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84C2FD16-D204-4BB7-99A5-3F74BE317C3C}" type="pres">
      <dgm:prSet presAssocID="{65B391EC-80FD-4076-95AE-D275C81C42E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847AB2-EC24-4AE2-B739-AE668B02DB10}" type="pres">
      <dgm:prSet presAssocID="{65B391EC-80FD-4076-95AE-D275C81C42E1}" presName="negativeSpace" presStyleCnt="0"/>
      <dgm:spPr/>
    </dgm:pt>
    <dgm:pt modelId="{47FB1A90-2685-4D2F-AE5B-1BA348C04BB9}" type="pres">
      <dgm:prSet presAssocID="{65B391EC-80FD-4076-95AE-D275C81C42E1}" presName="childText" presStyleLbl="conFgAcc1" presStyleIdx="1" presStyleCnt="2" custLinFactNeighborX="-1176" custLinFactNeighborY="877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8D29BF-6BBE-408B-80C3-99BC9222757E}" type="presOf" srcId="{F6F4E1AE-BD9C-488D-A245-B6CAF04B96B2}" destId="{16ECFF54-540C-4333-A512-1C2E381AA0A1}" srcOrd="0" destOrd="0" presId="urn:microsoft.com/office/officeart/2005/8/layout/list1"/>
    <dgm:cxn modelId="{AAE8B061-09A3-45AB-869A-AC745AD82BD6}" type="presOf" srcId="{200BB8F1-218A-4122-9784-24B5BE7CC254}" destId="{E259F563-8354-4DAA-84B1-59CD3CD0FE7F}" srcOrd="0" destOrd="0" presId="urn:microsoft.com/office/officeart/2005/8/layout/list1"/>
    <dgm:cxn modelId="{DA30219E-474D-4BA2-A550-574B58BBBC35}" type="presOf" srcId="{1EC3ADEE-C50B-400F-BEF7-291E5B5C903B}" destId="{135166AF-B6B0-4F93-8BE0-1E22A8E5B953}" srcOrd="0" destOrd="0" presId="urn:microsoft.com/office/officeart/2005/8/layout/list1"/>
    <dgm:cxn modelId="{C5DF10F6-019B-43BE-ACA9-1E9764F6D2D8}" srcId="{200BB8F1-218A-4122-9784-24B5BE7CC254}" destId="{F6F4E1AE-BD9C-488D-A245-B6CAF04B96B2}" srcOrd="0" destOrd="0" parTransId="{1CA28C07-F24E-4605-AEEE-84CED54BD741}" sibTransId="{409B5133-A461-486B-AFEB-E7B2E55533E9}"/>
    <dgm:cxn modelId="{D823BB78-DD88-4350-BFA1-20453E4125C3}" type="presOf" srcId="{A7730F21-6403-4DFC-9F67-C9A734A8D792}" destId="{47FB1A90-2685-4D2F-AE5B-1BA348C04BB9}" srcOrd="0" destOrd="0" presId="urn:microsoft.com/office/officeart/2005/8/layout/list1"/>
    <dgm:cxn modelId="{61EF2D5B-AB65-46DA-82AF-8D2247C72ACF}" srcId="{65B391EC-80FD-4076-95AE-D275C81C42E1}" destId="{A7730F21-6403-4DFC-9F67-C9A734A8D792}" srcOrd="0" destOrd="0" parTransId="{5E1A8E4B-3CAE-4773-A00F-CE9BEEEFE814}" sibTransId="{DA6578A9-5A6D-40B5-B1A3-67459C6A0B0A}"/>
    <dgm:cxn modelId="{D429F8C1-88DD-45B5-8786-FFDB4A24FBFE}" type="presOf" srcId="{200BB8F1-218A-4122-9784-24B5BE7CC254}" destId="{702CC0FD-06B3-4509-8323-61BEF1D37764}" srcOrd="1" destOrd="0" presId="urn:microsoft.com/office/officeart/2005/8/layout/list1"/>
    <dgm:cxn modelId="{CC59779C-73F8-4D87-83FF-56BD586D5FEB}" type="presOf" srcId="{65B391EC-80FD-4076-95AE-D275C81C42E1}" destId="{84C2FD16-D204-4BB7-99A5-3F74BE317C3C}" srcOrd="1" destOrd="0" presId="urn:microsoft.com/office/officeart/2005/8/layout/list1"/>
    <dgm:cxn modelId="{14CCF344-3556-4650-B7A7-9D9372F54838}" srcId="{1EC3ADEE-C50B-400F-BEF7-291E5B5C903B}" destId="{200BB8F1-218A-4122-9784-24B5BE7CC254}" srcOrd="0" destOrd="0" parTransId="{85D965A5-623C-43C2-8BC9-8E310DE0712C}" sibTransId="{B471833B-6C93-47AE-9C3C-6142F6CC8ED7}"/>
    <dgm:cxn modelId="{68EF8789-3A09-4984-A25B-C09A314AC492}" type="presOf" srcId="{65B391EC-80FD-4076-95AE-D275C81C42E1}" destId="{3BD1FC09-08B3-4764-95D4-0F0B96DE5CFA}" srcOrd="0" destOrd="0" presId="urn:microsoft.com/office/officeart/2005/8/layout/list1"/>
    <dgm:cxn modelId="{EC90DDF7-D7F4-4F5C-B402-2B6A5275053D}" srcId="{1EC3ADEE-C50B-400F-BEF7-291E5B5C903B}" destId="{65B391EC-80FD-4076-95AE-D275C81C42E1}" srcOrd="1" destOrd="0" parTransId="{0FA751AB-0EF4-4CF1-97CA-F679D45D9B79}" sibTransId="{A2ED4386-DA23-4A74-B754-85049A4972ED}"/>
    <dgm:cxn modelId="{00F39CB3-641F-4A9F-ADAC-E56316D9EBEF}" type="presParOf" srcId="{135166AF-B6B0-4F93-8BE0-1E22A8E5B953}" destId="{3BACBC58-5778-4F5B-8996-2DCA5A39CF0F}" srcOrd="0" destOrd="0" presId="urn:microsoft.com/office/officeart/2005/8/layout/list1"/>
    <dgm:cxn modelId="{384A2AA8-E5B8-4444-A157-B9C6520A6B45}" type="presParOf" srcId="{3BACBC58-5778-4F5B-8996-2DCA5A39CF0F}" destId="{E259F563-8354-4DAA-84B1-59CD3CD0FE7F}" srcOrd="0" destOrd="0" presId="urn:microsoft.com/office/officeart/2005/8/layout/list1"/>
    <dgm:cxn modelId="{B326277D-47DD-4621-9F68-8CA699F14C4A}" type="presParOf" srcId="{3BACBC58-5778-4F5B-8996-2DCA5A39CF0F}" destId="{702CC0FD-06B3-4509-8323-61BEF1D37764}" srcOrd="1" destOrd="0" presId="urn:microsoft.com/office/officeart/2005/8/layout/list1"/>
    <dgm:cxn modelId="{311DEB7E-C60D-4870-A730-E8F97E6D15F7}" type="presParOf" srcId="{135166AF-B6B0-4F93-8BE0-1E22A8E5B953}" destId="{92BCD2A4-01B1-4B18-AEB6-6E67E07A40CE}" srcOrd="1" destOrd="0" presId="urn:microsoft.com/office/officeart/2005/8/layout/list1"/>
    <dgm:cxn modelId="{C7346B9D-0A2C-44DD-8DEB-F3B25D862A45}" type="presParOf" srcId="{135166AF-B6B0-4F93-8BE0-1E22A8E5B953}" destId="{16ECFF54-540C-4333-A512-1C2E381AA0A1}" srcOrd="2" destOrd="0" presId="urn:microsoft.com/office/officeart/2005/8/layout/list1"/>
    <dgm:cxn modelId="{6A604353-196D-4E70-8869-2A78A09B6D99}" type="presParOf" srcId="{135166AF-B6B0-4F93-8BE0-1E22A8E5B953}" destId="{D7995DED-93EF-4F27-BDFE-285645A15B7B}" srcOrd="3" destOrd="0" presId="urn:microsoft.com/office/officeart/2005/8/layout/list1"/>
    <dgm:cxn modelId="{A7AA4397-183A-4BC2-9DD6-30C281874FA8}" type="presParOf" srcId="{135166AF-B6B0-4F93-8BE0-1E22A8E5B953}" destId="{44C4559B-E799-4082-A066-B5336C2319E8}" srcOrd="4" destOrd="0" presId="urn:microsoft.com/office/officeart/2005/8/layout/list1"/>
    <dgm:cxn modelId="{0772F5C2-372A-49F3-9F53-3E1F75F7E84F}" type="presParOf" srcId="{44C4559B-E799-4082-A066-B5336C2319E8}" destId="{3BD1FC09-08B3-4764-95D4-0F0B96DE5CFA}" srcOrd="0" destOrd="0" presId="urn:microsoft.com/office/officeart/2005/8/layout/list1"/>
    <dgm:cxn modelId="{065534BF-BE71-49D2-9CA7-8E5B9E1607E3}" type="presParOf" srcId="{44C4559B-E799-4082-A066-B5336C2319E8}" destId="{84C2FD16-D204-4BB7-99A5-3F74BE317C3C}" srcOrd="1" destOrd="0" presId="urn:microsoft.com/office/officeart/2005/8/layout/list1"/>
    <dgm:cxn modelId="{E632DF0B-CED1-4C6E-B539-CDE3F2018B15}" type="presParOf" srcId="{135166AF-B6B0-4F93-8BE0-1E22A8E5B953}" destId="{C6847AB2-EC24-4AE2-B739-AE668B02DB10}" srcOrd="5" destOrd="0" presId="urn:microsoft.com/office/officeart/2005/8/layout/list1"/>
    <dgm:cxn modelId="{F9AA3C50-868C-461C-980E-CDD49ACA3EBE}" type="presParOf" srcId="{135166AF-B6B0-4F93-8BE0-1E22A8E5B953}" destId="{47FB1A90-2685-4D2F-AE5B-1BA348C04BB9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63B36C8-1E88-43EF-A1FB-3FDFCBA1911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CF88CA2-E72D-4501-8FAB-5B537076C99C}">
      <dgm:prSet phldrT="[Text]" custT="1"/>
      <dgm:spPr/>
      <dgm:t>
        <a:bodyPr/>
        <a:lstStyle/>
        <a:p>
          <a:r>
            <a:rPr lang="cs-CZ" sz="2800" dirty="0" smtClean="0"/>
            <a:t>Tvrdá</a:t>
          </a:r>
          <a:endParaRPr lang="cs-CZ" sz="2800" dirty="0"/>
        </a:p>
      </dgm:t>
    </dgm:pt>
    <dgm:pt modelId="{2FADD504-4450-4AB6-A14A-7D144518C29D}" type="parTrans" cxnId="{41E6306D-3B27-4278-BFB9-446B231588BD}">
      <dgm:prSet/>
      <dgm:spPr/>
      <dgm:t>
        <a:bodyPr/>
        <a:lstStyle/>
        <a:p>
          <a:endParaRPr lang="cs-CZ"/>
        </a:p>
      </dgm:t>
    </dgm:pt>
    <dgm:pt modelId="{47166003-1A8E-442D-9687-ABA6C3CE154B}" type="sibTrans" cxnId="{41E6306D-3B27-4278-BFB9-446B231588BD}">
      <dgm:prSet/>
      <dgm:spPr/>
      <dgm:t>
        <a:bodyPr/>
        <a:lstStyle/>
        <a:p>
          <a:endParaRPr lang="cs-CZ"/>
        </a:p>
      </dgm:t>
    </dgm:pt>
    <dgm:pt modelId="{C7AC116A-C1DF-44EB-B0F6-8587697D2E28}">
      <dgm:prSet phldrT="[Text]" custT="1"/>
      <dgm:spPr/>
      <dgm:t>
        <a:bodyPr/>
        <a:lstStyle/>
        <a:p>
          <a:r>
            <a:rPr lang="cs-CZ" sz="2800" dirty="0" smtClean="0"/>
            <a:t>Minerální</a:t>
          </a:r>
          <a:endParaRPr lang="cs-CZ" sz="2800" dirty="0"/>
        </a:p>
      </dgm:t>
    </dgm:pt>
    <dgm:pt modelId="{46890D95-A1AD-49B5-9C4D-DC176AEE4259}" type="parTrans" cxnId="{9847B838-99FB-4D63-A4CD-8E252E6508CD}">
      <dgm:prSet/>
      <dgm:spPr/>
      <dgm:t>
        <a:bodyPr/>
        <a:lstStyle/>
        <a:p>
          <a:endParaRPr lang="cs-CZ"/>
        </a:p>
      </dgm:t>
    </dgm:pt>
    <dgm:pt modelId="{00A322EC-DFE0-49A2-ACDE-CEE8DCDB376A}" type="sibTrans" cxnId="{9847B838-99FB-4D63-A4CD-8E252E6508CD}">
      <dgm:prSet/>
      <dgm:spPr/>
      <dgm:t>
        <a:bodyPr/>
        <a:lstStyle/>
        <a:p>
          <a:endParaRPr lang="cs-CZ"/>
        </a:p>
      </dgm:t>
    </dgm:pt>
    <dgm:pt modelId="{5D9CAEAD-55DC-4697-B145-04C182045432}">
      <dgm:prSet custT="1"/>
      <dgm:spPr/>
      <dgm:t>
        <a:bodyPr/>
        <a:lstStyle/>
        <a:p>
          <a:r>
            <a:rPr lang="cs-CZ" sz="2800" dirty="0" smtClean="0"/>
            <a:t>Obsahuje více rozpuštěných minerálních látek (prochází vrstvami zemské kůry).</a:t>
          </a:r>
          <a:endParaRPr lang="cs-CZ" sz="2800" dirty="0"/>
        </a:p>
      </dgm:t>
    </dgm:pt>
    <dgm:pt modelId="{1D9BC6A4-2EC3-4B0C-98F5-D0ABC1D9A1BE}" type="parTrans" cxnId="{2E576DF9-9746-4DC1-948F-69D3B6F08E1F}">
      <dgm:prSet/>
      <dgm:spPr/>
      <dgm:t>
        <a:bodyPr/>
        <a:lstStyle/>
        <a:p>
          <a:endParaRPr lang="cs-CZ"/>
        </a:p>
      </dgm:t>
    </dgm:pt>
    <dgm:pt modelId="{4D4BAEF8-0D94-44D0-804D-72E6F2DA1A80}" type="sibTrans" cxnId="{2E576DF9-9746-4DC1-948F-69D3B6F08E1F}">
      <dgm:prSet/>
      <dgm:spPr/>
      <dgm:t>
        <a:bodyPr/>
        <a:lstStyle/>
        <a:p>
          <a:endParaRPr lang="cs-CZ"/>
        </a:p>
      </dgm:t>
    </dgm:pt>
    <dgm:pt modelId="{891AE224-6F9A-4155-AF2D-8722BF9D4AE5}">
      <dgm:prSet custT="1"/>
      <dgm:spPr/>
      <dgm:t>
        <a:bodyPr/>
        <a:lstStyle/>
        <a:p>
          <a:r>
            <a:rPr lang="cs-CZ" sz="2800" dirty="0" smtClean="0"/>
            <a:t>Obsahuje mnoho rozpuštěných minerálních látek (i plyny). Může mít léčivé účinky.</a:t>
          </a:r>
          <a:endParaRPr lang="cs-CZ" sz="2800" dirty="0"/>
        </a:p>
      </dgm:t>
    </dgm:pt>
    <dgm:pt modelId="{B646F3FD-C3E6-4F65-AB21-3FFE17C27C91}" type="parTrans" cxnId="{F7756C71-2490-4C6A-93C9-5EFCE8746492}">
      <dgm:prSet/>
      <dgm:spPr/>
      <dgm:t>
        <a:bodyPr/>
        <a:lstStyle/>
        <a:p>
          <a:endParaRPr lang="cs-CZ"/>
        </a:p>
      </dgm:t>
    </dgm:pt>
    <dgm:pt modelId="{1F0B99D7-FA7F-4A32-8084-D22F0675E06E}" type="sibTrans" cxnId="{F7756C71-2490-4C6A-93C9-5EFCE8746492}">
      <dgm:prSet/>
      <dgm:spPr/>
      <dgm:t>
        <a:bodyPr/>
        <a:lstStyle/>
        <a:p>
          <a:endParaRPr lang="cs-CZ"/>
        </a:p>
      </dgm:t>
    </dgm:pt>
    <dgm:pt modelId="{99470AB9-F0CF-4D66-B972-392AF8885970}" type="pres">
      <dgm:prSet presAssocID="{B63B36C8-1E88-43EF-A1FB-3FDFCBA1911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A62D53-645C-4FCB-80B1-2D9A11009F43}" type="pres">
      <dgm:prSet presAssocID="{5CF88CA2-E72D-4501-8FAB-5B537076C99C}" presName="parentLin" presStyleCnt="0"/>
      <dgm:spPr/>
    </dgm:pt>
    <dgm:pt modelId="{7A246FED-E031-45D8-A512-FB00FFE69946}" type="pres">
      <dgm:prSet presAssocID="{5CF88CA2-E72D-4501-8FAB-5B537076C99C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0408136B-ACF6-4F58-AE4E-2FA1AF512B06}" type="pres">
      <dgm:prSet presAssocID="{5CF88CA2-E72D-4501-8FAB-5B537076C99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3CFB47-D887-4A95-88B4-FFA116F7F829}" type="pres">
      <dgm:prSet presAssocID="{5CF88CA2-E72D-4501-8FAB-5B537076C99C}" presName="negativeSpace" presStyleCnt="0"/>
      <dgm:spPr/>
    </dgm:pt>
    <dgm:pt modelId="{C626FCAE-3707-4DFE-9871-6E0E46DDD6E9}" type="pres">
      <dgm:prSet presAssocID="{5CF88CA2-E72D-4501-8FAB-5B537076C99C}" presName="childText" presStyleLbl="conFgAcc1" presStyleIdx="0" presStyleCnt="2" custLinFactNeighborX="1501" custLinFactNeighborY="-78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452685-D8D2-463B-8E82-A389CEBF0CFC}" type="pres">
      <dgm:prSet presAssocID="{47166003-1A8E-442D-9687-ABA6C3CE154B}" presName="spaceBetweenRectangles" presStyleCnt="0"/>
      <dgm:spPr/>
    </dgm:pt>
    <dgm:pt modelId="{CD76A667-957C-487F-838E-F4C7DBAD3A0E}" type="pres">
      <dgm:prSet presAssocID="{C7AC116A-C1DF-44EB-B0F6-8587697D2E28}" presName="parentLin" presStyleCnt="0"/>
      <dgm:spPr/>
    </dgm:pt>
    <dgm:pt modelId="{92EF559B-C7CD-4E61-8569-3CA4A0D1C593}" type="pres">
      <dgm:prSet presAssocID="{C7AC116A-C1DF-44EB-B0F6-8587697D2E28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A6D2604B-7409-4957-87B2-984BFBCC1BD1}" type="pres">
      <dgm:prSet presAssocID="{C7AC116A-C1DF-44EB-B0F6-8587697D2E28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25B23-664A-467B-9281-3504320074E5}" type="pres">
      <dgm:prSet presAssocID="{C7AC116A-C1DF-44EB-B0F6-8587697D2E28}" presName="negativeSpace" presStyleCnt="0"/>
      <dgm:spPr/>
    </dgm:pt>
    <dgm:pt modelId="{653D69AC-199B-4E88-B1D7-32614705E200}" type="pres">
      <dgm:prSet presAssocID="{C7AC116A-C1DF-44EB-B0F6-8587697D2E28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47B838-99FB-4D63-A4CD-8E252E6508CD}" srcId="{B63B36C8-1E88-43EF-A1FB-3FDFCBA19118}" destId="{C7AC116A-C1DF-44EB-B0F6-8587697D2E28}" srcOrd="1" destOrd="0" parTransId="{46890D95-A1AD-49B5-9C4D-DC176AEE4259}" sibTransId="{00A322EC-DFE0-49A2-ACDE-CEE8DCDB376A}"/>
    <dgm:cxn modelId="{86050F0D-6222-4C7A-91E0-AD1F0B5239AB}" type="presOf" srcId="{B63B36C8-1E88-43EF-A1FB-3FDFCBA19118}" destId="{99470AB9-F0CF-4D66-B972-392AF8885970}" srcOrd="0" destOrd="0" presId="urn:microsoft.com/office/officeart/2005/8/layout/list1"/>
    <dgm:cxn modelId="{5FF52DB2-4D79-4D36-97C5-C7D171A372C9}" type="presOf" srcId="{891AE224-6F9A-4155-AF2D-8722BF9D4AE5}" destId="{653D69AC-199B-4E88-B1D7-32614705E200}" srcOrd="0" destOrd="0" presId="urn:microsoft.com/office/officeart/2005/8/layout/list1"/>
    <dgm:cxn modelId="{247C6B65-C1EB-4CA4-9F86-61F29B2424B6}" type="presOf" srcId="{5CF88CA2-E72D-4501-8FAB-5B537076C99C}" destId="{7A246FED-E031-45D8-A512-FB00FFE69946}" srcOrd="0" destOrd="0" presId="urn:microsoft.com/office/officeart/2005/8/layout/list1"/>
    <dgm:cxn modelId="{2E576DF9-9746-4DC1-948F-69D3B6F08E1F}" srcId="{5CF88CA2-E72D-4501-8FAB-5B537076C99C}" destId="{5D9CAEAD-55DC-4697-B145-04C182045432}" srcOrd="0" destOrd="0" parTransId="{1D9BC6A4-2EC3-4B0C-98F5-D0ABC1D9A1BE}" sibTransId="{4D4BAEF8-0D94-44D0-804D-72E6F2DA1A80}"/>
    <dgm:cxn modelId="{F544C853-FC21-4604-8176-DF7D11380EA3}" type="presOf" srcId="{5D9CAEAD-55DC-4697-B145-04C182045432}" destId="{C626FCAE-3707-4DFE-9871-6E0E46DDD6E9}" srcOrd="0" destOrd="0" presId="urn:microsoft.com/office/officeart/2005/8/layout/list1"/>
    <dgm:cxn modelId="{93E914AF-CA93-43A7-9EC2-FAFDCB2278B8}" type="presOf" srcId="{C7AC116A-C1DF-44EB-B0F6-8587697D2E28}" destId="{92EF559B-C7CD-4E61-8569-3CA4A0D1C593}" srcOrd="0" destOrd="0" presId="urn:microsoft.com/office/officeart/2005/8/layout/list1"/>
    <dgm:cxn modelId="{F7756C71-2490-4C6A-93C9-5EFCE8746492}" srcId="{C7AC116A-C1DF-44EB-B0F6-8587697D2E28}" destId="{891AE224-6F9A-4155-AF2D-8722BF9D4AE5}" srcOrd="0" destOrd="0" parTransId="{B646F3FD-C3E6-4F65-AB21-3FFE17C27C91}" sibTransId="{1F0B99D7-FA7F-4A32-8084-D22F0675E06E}"/>
    <dgm:cxn modelId="{99DAE86F-E7B2-461B-8659-FF55B83D7C36}" type="presOf" srcId="{5CF88CA2-E72D-4501-8FAB-5B537076C99C}" destId="{0408136B-ACF6-4F58-AE4E-2FA1AF512B06}" srcOrd="1" destOrd="0" presId="urn:microsoft.com/office/officeart/2005/8/layout/list1"/>
    <dgm:cxn modelId="{41E6306D-3B27-4278-BFB9-446B231588BD}" srcId="{B63B36C8-1E88-43EF-A1FB-3FDFCBA19118}" destId="{5CF88CA2-E72D-4501-8FAB-5B537076C99C}" srcOrd="0" destOrd="0" parTransId="{2FADD504-4450-4AB6-A14A-7D144518C29D}" sibTransId="{47166003-1A8E-442D-9687-ABA6C3CE154B}"/>
    <dgm:cxn modelId="{CC6C15F7-B756-4D6E-AB05-CB59B5543AD5}" type="presOf" srcId="{C7AC116A-C1DF-44EB-B0F6-8587697D2E28}" destId="{A6D2604B-7409-4957-87B2-984BFBCC1BD1}" srcOrd="1" destOrd="0" presId="urn:microsoft.com/office/officeart/2005/8/layout/list1"/>
    <dgm:cxn modelId="{65B6E572-9867-405A-A300-B4F846284C2F}" type="presParOf" srcId="{99470AB9-F0CF-4D66-B972-392AF8885970}" destId="{BEA62D53-645C-4FCB-80B1-2D9A11009F43}" srcOrd="0" destOrd="0" presId="urn:microsoft.com/office/officeart/2005/8/layout/list1"/>
    <dgm:cxn modelId="{7EC5C12D-B028-4F3E-812D-09DA2D179610}" type="presParOf" srcId="{BEA62D53-645C-4FCB-80B1-2D9A11009F43}" destId="{7A246FED-E031-45D8-A512-FB00FFE69946}" srcOrd="0" destOrd="0" presId="urn:microsoft.com/office/officeart/2005/8/layout/list1"/>
    <dgm:cxn modelId="{66AB1E52-C53F-4E80-9F00-AA19A8EDAC92}" type="presParOf" srcId="{BEA62D53-645C-4FCB-80B1-2D9A11009F43}" destId="{0408136B-ACF6-4F58-AE4E-2FA1AF512B06}" srcOrd="1" destOrd="0" presId="urn:microsoft.com/office/officeart/2005/8/layout/list1"/>
    <dgm:cxn modelId="{69B06C93-68AC-45A8-B1B2-12F7E2BDAC08}" type="presParOf" srcId="{99470AB9-F0CF-4D66-B972-392AF8885970}" destId="{543CFB47-D887-4A95-88B4-FFA116F7F829}" srcOrd="1" destOrd="0" presId="urn:microsoft.com/office/officeart/2005/8/layout/list1"/>
    <dgm:cxn modelId="{2A71ABB9-51B3-4300-B86A-7F81F976A520}" type="presParOf" srcId="{99470AB9-F0CF-4D66-B972-392AF8885970}" destId="{C626FCAE-3707-4DFE-9871-6E0E46DDD6E9}" srcOrd="2" destOrd="0" presId="urn:microsoft.com/office/officeart/2005/8/layout/list1"/>
    <dgm:cxn modelId="{8C482094-1220-4F6A-A5FD-DB4CB2554AB9}" type="presParOf" srcId="{99470AB9-F0CF-4D66-B972-392AF8885970}" destId="{BA452685-D8D2-463B-8E82-A389CEBF0CFC}" srcOrd="3" destOrd="0" presId="urn:microsoft.com/office/officeart/2005/8/layout/list1"/>
    <dgm:cxn modelId="{D6DF638A-449B-4DA9-A3B9-28E284AA734F}" type="presParOf" srcId="{99470AB9-F0CF-4D66-B972-392AF8885970}" destId="{CD76A667-957C-487F-838E-F4C7DBAD3A0E}" srcOrd="4" destOrd="0" presId="urn:microsoft.com/office/officeart/2005/8/layout/list1"/>
    <dgm:cxn modelId="{05E403EC-8BA0-4630-A1B2-1A5E62102196}" type="presParOf" srcId="{CD76A667-957C-487F-838E-F4C7DBAD3A0E}" destId="{92EF559B-C7CD-4E61-8569-3CA4A0D1C593}" srcOrd="0" destOrd="0" presId="urn:microsoft.com/office/officeart/2005/8/layout/list1"/>
    <dgm:cxn modelId="{97FFF717-6D28-4B83-9718-63803AD65652}" type="presParOf" srcId="{CD76A667-957C-487F-838E-F4C7DBAD3A0E}" destId="{A6D2604B-7409-4957-87B2-984BFBCC1BD1}" srcOrd="1" destOrd="0" presId="urn:microsoft.com/office/officeart/2005/8/layout/list1"/>
    <dgm:cxn modelId="{60D7410F-059B-4CC2-A167-251F9B8E43DC}" type="presParOf" srcId="{99470AB9-F0CF-4D66-B972-392AF8885970}" destId="{8D725B23-664A-467B-9281-3504320074E5}" srcOrd="5" destOrd="0" presId="urn:microsoft.com/office/officeart/2005/8/layout/list1"/>
    <dgm:cxn modelId="{6013D220-57E3-431E-9EB0-9B36F4DA5474}" type="presParOf" srcId="{99470AB9-F0CF-4D66-B972-392AF8885970}" destId="{653D69AC-199B-4E88-B1D7-32614705E200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F5FBFFB-9B95-4115-838E-A5B5D8E40B9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DFD6CF7-C484-4BBD-A6C9-C08841725AB2}">
      <dgm:prSet phldrT="[Text]" custT="1"/>
      <dgm:spPr/>
      <dgm:t>
        <a:bodyPr/>
        <a:lstStyle/>
        <a:p>
          <a:r>
            <a:rPr lang="cs-CZ" sz="2800" dirty="0" smtClean="0"/>
            <a:t>Slaná</a:t>
          </a:r>
          <a:endParaRPr lang="cs-CZ" sz="2800" dirty="0"/>
        </a:p>
      </dgm:t>
    </dgm:pt>
    <dgm:pt modelId="{2D7B6A01-8B39-4C7A-B5F3-FAD2AE80F844}" type="parTrans" cxnId="{BC15D4DE-4183-483C-A3F5-E2AE995ECA3F}">
      <dgm:prSet/>
      <dgm:spPr/>
      <dgm:t>
        <a:bodyPr/>
        <a:lstStyle/>
        <a:p>
          <a:endParaRPr lang="cs-CZ"/>
        </a:p>
      </dgm:t>
    </dgm:pt>
    <dgm:pt modelId="{9242BBF1-9FA8-4463-A0B6-8A4FE7C57AFA}" type="sibTrans" cxnId="{BC15D4DE-4183-483C-A3F5-E2AE995ECA3F}">
      <dgm:prSet/>
      <dgm:spPr/>
      <dgm:t>
        <a:bodyPr/>
        <a:lstStyle/>
        <a:p>
          <a:endParaRPr lang="cs-CZ"/>
        </a:p>
      </dgm:t>
    </dgm:pt>
    <dgm:pt modelId="{421B2F57-0D45-44E8-9751-1FD6274F84F6}">
      <dgm:prSet custT="1"/>
      <dgm:spPr/>
      <dgm:t>
        <a:bodyPr/>
        <a:lstStyle/>
        <a:p>
          <a:r>
            <a:rPr lang="cs-CZ" sz="2800" dirty="0" smtClean="0"/>
            <a:t>Voda v mořích a oceánech. Tvoří asi 97 % hydrosféry. </a:t>
          </a:r>
          <a:endParaRPr lang="cs-CZ" sz="2800" dirty="0"/>
        </a:p>
      </dgm:t>
    </dgm:pt>
    <dgm:pt modelId="{C0894662-6CF9-49E2-BE48-1348456663AA}" type="parTrans" cxnId="{AD957C8B-64E5-41A2-99A3-1D4F5DD96676}">
      <dgm:prSet/>
      <dgm:spPr/>
      <dgm:t>
        <a:bodyPr/>
        <a:lstStyle/>
        <a:p>
          <a:endParaRPr lang="cs-CZ"/>
        </a:p>
      </dgm:t>
    </dgm:pt>
    <dgm:pt modelId="{FD9511DB-009C-4FCB-A9F5-9F884D2B433A}" type="sibTrans" cxnId="{AD957C8B-64E5-41A2-99A3-1D4F5DD96676}">
      <dgm:prSet/>
      <dgm:spPr/>
      <dgm:t>
        <a:bodyPr/>
        <a:lstStyle/>
        <a:p>
          <a:endParaRPr lang="cs-CZ"/>
        </a:p>
      </dgm:t>
    </dgm:pt>
    <dgm:pt modelId="{DC012C55-D5E6-4466-80B3-9D41CE2AC0D0}">
      <dgm:prSet custT="1"/>
      <dgm:spPr/>
      <dgm:t>
        <a:bodyPr/>
        <a:lstStyle/>
        <a:p>
          <a:r>
            <a:rPr lang="cs-CZ" sz="2800" dirty="0" smtClean="0"/>
            <a:t>Salinita – celkový obsah solí rozpuštěných v mořské vodě. Průměrná salinita světového oceánu je 3,5 %.</a:t>
          </a:r>
          <a:endParaRPr lang="cs-CZ" sz="2800" dirty="0"/>
        </a:p>
      </dgm:t>
    </dgm:pt>
    <dgm:pt modelId="{1BD90B70-E7AC-46BD-BD61-3F64CF91D992}" type="parTrans" cxnId="{F9A130FF-E55D-483F-BDEC-601FBCB7CB30}">
      <dgm:prSet/>
      <dgm:spPr/>
      <dgm:t>
        <a:bodyPr/>
        <a:lstStyle/>
        <a:p>
          <a:endParaRPr lang="cs-CZ"/>
        </a:p>
      </dgm:t>
    </dgm:pt>
    <dgm:pt modelId="{15B3C0F9-AE19-46B4-94BC-0E1A1E0082B7}" type="sibTrans" cxnId="{F9A130FF-E55D-483F-BDEC-601FBCB7CB30}">
      <dgm:prSet/>
      <dgm:spPr/>
      <dgm:t>
        <a:bodyPr/>
        <a:lstStyle/>
        <a:p>
          <a:endParaRPr lang="cs-CZ"/>
        </a:p>
      </dgm:t>
    </dgm:pt>
    <dgm:pt modelId="{20B93126-9790-4885-A36A-5B2E3746A4E8}" type="pres">
      <dgm:prSet presAssocID="{FF5FBFFB-9B95-4115-838E-A5B5D8E40B9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AB455EA-250A-4679-A4CF-1B5795C19AA0}" type="pres">
      <dgm:prSet presAssocID="{6DFD6CF7-C484-4BBD-A6C9-C08841725AB2}" presName="parentLin" presStyleCnt="0"/>
      <dgm:spPr/>
    </dgm:pt>
    <dgm:pt modelId="{581409B3-D535-4D33-8EAC-426AB3454445}" type="pres">
      <dgm:prSet presAssocID="{6DFD6CF7-C484-4BBD-A6C9-C08841725AB2}" presName="parentLeftMargin" presStyleLbl="node1" presStyleIdx="0" presStyleCnt="1"/>
      <dgm:spPr/>
      <dgm:t>
        <a:bodyPr/>
        <a:lstStyle/>
        <a:p>
          <a:endParaRPr lang="cs-CZ"/>
        </a:p>
      </dgm:t>
    </dgm:pt>
    <dgm:pt modelId="{D160E01B-525C-4A41-96CE-DA0F5F01C7FF}" type="pres">
      <dgm:prSet presAssocID="{6DFD6CF7-C484-4BBD-A6C9-C08841725AB2}" presName="parentText" presStyleLbl="node1" presStyleIdx="0" presStyleCnt="1" custScaleY="632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FBCF2-41DB-4284-B80B-76C163CCE405}" type="pres">
      <dgm:prSet presAssocID="{6DFD6CF7-C484-4BBD-A6C9-C08841725AB2}" presName="negativeSpace" presStyleCnt="0"/>
      <dgm:spPr/>
    </dgm:pt>
    <dgm:pt modelId="{60E7D08F-1151-4A27-8DCB-31AA52293688}" type="pres">
      <dgm:prSet presAssocID="{6DFD6CF7-C484-4BBD-A6C9-C08841725AB2}" presName="childText" presStyleLbl="conFgAcc1" presStyleIdx="0" presStyleCnt="1" custLinFactNeighborX="-419" custLinFactNeighborY="-23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A130FF-E55D-483F-BDEC-601FBCB7CB30}" srcId="{6DFD6CF7-C484-4BBD-A6C9-C08841725AB2}" destId="{DC012C55-D5E6-4466-80B3-9D41CE2AC0D0}" srcOrd="1" destOrd="0" parTransId="{1BD90B70-E7AC-46BD-BD61-3F64CF91D992}" sibTransId="{15B3C0F9-AE19-46B4-94BC-0E1A1E0082B7}"/>
    <dgm:cxn modelId="{AD957C8B-64E5-41A2-99A3-1D4F5DD96676}" srcId="{6DFD6CF7-C484-4BBD-A6C9-C08841725AB2}" destId="{421B2F57-0D45-44E8-9751-1FD6274F84F6}" srcOrd="0" destOrd="0" parTransId="{C0894662-6CF9-49E2-BE48-1348456663AA}" sibTransId="{FD9511DB-009C-4FCB-A9F5-9F884D2B433A}"/>
    <dgm:cxn modelId="{CD204B95-2FBF-4D97-B174-9FDF005AF251}" type="presOf" srcId="{FF5FBFFB-9B95-4115-838E-A5B5D8E40B9B}" destId="{20B93126-9790-4885-A36A-5B2E3746A4E8}" srcOrd="0" destOrd="0" presId="urn:microsoft.com/office/officeart/2005/8/layout/list1"/>
    <dgm:cxn modelId="{83976C2A-B01C-448C-AC73-74B3FFB65FCF}" type="presOf" srcId="{DC012C55-D5E6-4466-80B3-9D41CE2AC0D0}" destId="{60E7D08F-1151-4A27-8DCB-31AA52293688}" srcOrd="0" destOrd="1" presId="urn:microsoft.com/office/officeart/2005/8/layout/list1"/>
    <dgm:cxn modelId="{D74F7AB8-B5D7-4330-ABD1-BBB355486255}" type="presOf" srcId="{6DFD6CF7-C484-4BBD-A6C9-C08841725AB2}" destId="{581409B3-D535-4D33-8EAC-426AB3454445}" srcOrd="0" destOrd="0" presId="urn:microsoft.com/office/officeart/2005/8/layout/list1"/>
    <dgm:cxn modelId="{A061BB57-7436-4BD1-A8B0-AF69112B6FCA}" type="presOf" srcId="{421B2F57-0D45-44E8-9751-1FD6274F84F6}" destId="{60E7D08F-1151-4A27-8DCB-31AA52293688}" srcOrd="0" destOrd="0" presId="urn:microsoft.com/office/officeart/2005/8/layout/list1"/>
    <dgm:cxn modelId="{6ECE718E-343B-4AEC-8E60-53422C97A7B7}" type="presOf" srcId="{6DFD6CF7-C484-4BBD-A6C9-C08841725AB2}" destId="{D160E01B-525C-4A41-96CE-DA0F5F01C7FF}" srcOrd="1" destOrd="0" presId="urn:microsoft.com/office/officeart/2005/8/layout/list1"/>
    <dgm:cxn modelId="{BC15D4DE-4183-483C-A3F5-E2AE995ECA3F}" srcId="{FF5FBFFB-9B95-4115-838E-A5B5D8E40B9B}" destId="{6DFD6CF7-C484-4BBD-A6C9-C08841725AB2}" srcOrd="0" destOrd="0" parTransId="{2D7B6A01-8B39-4C7A-B5F3-FAD2AE80F844}" sibTransId="{9242BBF1-9FA8-4463-A0B6-8A4FE7C57AFA}"/>
    <dgm:cxn modelId="{41ECD503-0AC1-4334-90AC-C3A5F3AE17CA}" type="presParOf" srcId="{20B93126-9790-4885-A36A-5B2E3746A4E8}" destId="{8AB455EA-250A-4679-A4CF-1B5795C19AA0}" srcOrd="0" destOrd="0" presId="urn:microsoft.com/office/officeart/2005/8/layout/list1"/>
    <dgm:cxn modelId="{3F71C147-0857-49E2-A04B-1355C62A27DA}" type="presParOf" srcId="{8AB455EA-250A-4679-A4CF-1B5795C19AA0}" destId="{581409B3-D535-4D33-8EAC-426AB3454445}" srcOrd="0" destOrd="0" presId="urn:microsoft.com/office/officeart/2005/8/layout/list1"/>
    <dgm:cxn modelId="{1F73DBE1-ED6B-4C17-AE60-A66E11E95B73}" type="presParOf" srcId="{8AB455EA-250A-4679-A4CF-1B5795C19AA0}" destId="{D160E01B-525C-4A41-96CE-DA0F5F01C7FF}" srcOrd="1" destOrd="0" presId="urn:microsoft.com/office/officeart/2005/8/layout/list1"/>
    <dgm:cxn modelId="{CAAEDA2F-9CE4-42F9-95EC-011CA5010F37}" type="presParOf" srcId="{20B93126-9790-4885-A36A-5B2E3746A4E8}" destId="{A03FBCF2-41DB-4284-B80B-76C163CCE405}" srcOrd="1" destOrd="0" presId="urn:microsoft.com/office/officeart/2005/8/layout/list1"/>
    <dgm:cxn modelId="{64A15EC5-3E44-4415-B786-A49DBFB62D19}" type="presParOf" srcId="{20B93126-9790-4885-A36A-5B2E3746A4E8}" destId="{60E7D08F-1151-4A27-8DCB-31AA52293688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BD85ADB-E4BB-4F7E-B9A2-583DB5CFD84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9DF02E-EE84-4269-A26F-68A891ECD01F}" type="pres">
      <dgm:prSet presAssocID="{EBD85ADB-E4BB-4F7E-B9A2-583DB5CFD84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04513E21-931F-47BE-8D9A-AEB0F5E90D64}" type="presOf" srcId="{EBD85ADB-E4BB-4F7E-B9A2-583DB5CFD847}" destId="{ED9DF02E-EE84-4269-A26F-68A891ECD01F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7B894A9-E0F0-4665-BD6E-949A5298ADA2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BEB54AB-ECD0-4EDB-A2A9-DC7F892DBCD8}">
      <dgm:prSet phldrT="[Text]" custT="1"/>
      <dgm:spPr/>
      <dgm:t>
        <a:bodyPr/>
        <a:lstStyle/>
        <a:p>
          <a:r>
            <a:rPr lang="cs-CZ" sz="2800" dirty="0" smtClean="0"/>
            <a:t>Pitná</a:t>
          </a:r>
          <a:endParaRPr lang="cs-CZ" sz="2800" dirty="0"/>
        </a:p>
      </dgm:t>
    </dgm:pt>
    <dgm:pt modelId="{0BC72F4D-1750-4376-A1BA-60D83FF8B8D2}" type="parTrans" cxnId="{B2F566A4-FFD4-4682-B894-AAD711C60F4B}">
      <dgm:prSet/>
      <dgm:spPr/>
      <dgm:t>
        <a:bodyPr/>
        <a:lstStyle/>
        <a:p>
          <a:endParaRPr lang="cs-CZ"/>
        </a:p>
      </dgm:t>
    </dgm:pt>
    <dgm:pt modelId="{0D769667-ADFE-4FD8-9347-3E856BA4E0D0}" type="sibTrans" cxnId="{B2F566A4-FFD4-4682-B894-AAD711C60F4B}">
      <dgm:prSet/>
      <dgm:spPr/>
      <dgm:t>
        <a:bodyPr/>
        <a:lstStyle/>
        <a:p>
          <a:endParaRPr lang="cs-CZ"/>
        </a:p>
      </dgm:t>
    </dgm:pt>
    <dgm:pt modelId="{8EF2F829-8C16-43D6-A312-05CCA8D8209E}">
      <dgm:prSet custT="1"/>
      <dgm:spPr/>
      <dgm:t>
        <a:bodyPr/>
        <a:lstStyle/>
        <a:p>
          <a:r>
            <a:rPr lang="cs-CZ" sz="2800" dirty="0" smtClean="0"/>
            <a:t>Upravuje se ve vodárnách. Musí být zdravotně nezávadná, bez barvy, chuti a zápachu.</a:t>
          </a:r>
          <a:endParaRPr lang="cs-CZ" sz="2800" dirty="0"/>
        </a:p>
      </dgm:t>
    </dgm:pt>
    <dgm:pt modelId="{10009E11-7DC8-44DB-BB79-E1CB468364E1}" type="parTrans" cxnId="{D9BB78F3-7FB0-4FE8-BB66-23F5C2CCEC06}">
      <dgm:prSet/>
      <dgm:spPr/>
      <dgm:t>
        <a:bodyPr/>
        <a:lstStyle/>
        <a:p>
          <a:endParaRPr lang="cs-CZ"/>
        </a:p>
      </dgm:t>
    </dgm:pt>
    <dgm:pt modelId="{91ABF9A1-B93C-4EBE-BB28-7272960F031F}" type="sibTrans" cxnId="{D9BB78F3-7FB0-4FE8-BB66-23F5C2CCEC06}">
      <dgm:prSet/>
      <dgm:spPr/>
      <dgm:t>
        <a:bodyPr/>
        <a:lstStyle/>
        <a:p>
          <a:endParaRPr lang="cs-CZ"/>
        </a:p>
      </dgm:t>
    </dgm:pt>
    <dgm:pt modelId="{41C8969D-5719-4C70-94EE-258D1D31641C}">
      <dgm:prSet custT="1"/>
      <dgm:spPr/>
      <dgm:t>
        <a:bodyPr/>
        <a:lstStyle/>
        <a:p>
          <a:r>
            <a:rPr lang="cs-CZ" sz="2800" dirty="0" smtClean="0"/>
            <a:t>Zdroje – podzemní nebo povrchová voda.</a:t>
          </a:r>
          <a:endParaRPr lang="cs-CZ" sz="2800" dirty="0"/>
        </a:p>
      </dgm:t>
    </dgm:pt>
    <dgm:pt modelId="{9D056BEA-DE88-4D82-8916-ACB5A3513003}" type="parTrans" cxnId="{DEC533DF-3073-4735-9E8B-EA61CAD06E6B}">
      <dgm:prSet/>
      <dgm:spPr/>
      <dgm:t>
        <a:bodyPr/>
        <a:lstStyle/>
        <a:p>
          <a:endParaRPr lang="cs-CZ"/>
        </a:p>
      </dgm:t>
    </dgm:pt>
    <dgm:pt modelId="{441D3E70-9E77-4C88-8B78-9C5729ABA268}" type="sibTrans" cxnId="{DEC533DF-3073-4735-9E8B-EA61CAD06E6B}">
      <dgm:prSet/>
      <dgm:spPr/>
      <dgm:t>
        <a:bodyPr/>
        <a:lstStyle/>
        <a:p>
          <a:endParaRPr lang="cs-CZ"/>
        </a:p>
      </dgm:t>
    </dgm:pt>
    <dgm:pt modelId="{17AAFF68-05BB-421D-94E8-EF96C26F2680}" type="pres">
      <dgm:prSet presAssocID="{17B894A9-E0F0-4665-BD6E-949A5298ADA2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EF4E0A-5CFF-4FCD-B85E-2311392EC620}" type="pres">
      <dgm:prSet presAssocID="{6BEB54AB-ECD0-4EDB-A2A9-DC7F892DBCD8}" presName="parentLin" presStyleCnt="0"/>
      <dgm:spPr/>
    </dgm:pt>
    <dgm:pt modelId="{5668B4BB-D81D-4F2A-B95D-0FB11497F077}" type="pres">
      <dgm:prSet presAssocID="{6BEB54AB-ECD0-4EDB-A2A9-DC7F892DBCD8}" presName="parentLeftMargin" presStyleLbl="node1" presStyleIdx="0" presStyleCnt="1"/>
      <dgm:spPr/>
      <dgm:t>
        <a:bodyPr/>
        <a:lstStyle/>
        <a:p>
          <a:endParaRPr lang="cs-CZ"/>
        </a:p>
      </dgm:t>
    </dgm:pt>
    <dgm:pt modelId="{5E5C6CB0-9A9F-4F4B-9362-82E3BC9E2B2F}" type="pres">
      <dgm:prSet presAssocID="{6BEB54AB-ECD0-4EDB-A2A9-DC7F892DBCD8}" presName="parentText" presStyleLbl="node1" presStyleIdx="0" presStyleCnt="1" custScaleY="58818" custLinFactX="840" custLinFactNeighborX="100000" custLinFactNeighborY="-1363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443110-8B76-43E4-AD28-403A0207BA23}" type="pres">
      <dgm:prSet presAssocID="{6BEB54AB-ECD0-4EDB-A2A9-DC7F892DBCD8}" presName="negativeSpace" presStyleCnt="0"/>
      <dgm:spPr/>
    </dgm:pt>
    <dgm:pt modelId="{4808AF90-7F1A-4630-9355-3BED10ACC8AF}" type="pres">
      <dgm:prSet presAssocID="{6BEB54AB-ECD0-4EDB-A2A9-DC7F892DBCD8}" presName="childText" presStyleLbl="conFgAcc1" presStyleIdx="0" presStyleCnt="1" custScaleX="97628" custScaleY="94976" custLinFactNeighborX="1176" custLinFactNeighborY="-220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F566A4-FFD4-4682-B894-AAD711C60F4B}" srcId="{17B894A9-E0F0-4665-BD6E-949A5298ADA2}" destId="{6BEB54AB-ECD0-4EDB-A2A9-DC7F892DBCD8}" srcOrd="0" destOrd="0" parTransId="{0BC72F4D-1750-4376-A1BA-60D83FF8B8D2}" sibTransId="{0D769667-ADFE-4FD8-9347-3E856BA4E0D0}"/>
    <dgm:cxn modelId="{DD47162C-0F7C-4EAA-A972-6FD440705839}" type="presOf" srcId="{6BEB54AB-ECD0-4EDB-A2A9-DC7F892DBCD8}" destId="{5E5C6CB0-9A9F-4F4B-9362-82E3BC9E2B2F}" srcOrd="1" destOrd="0" presId="urn:microsoft.com/office/officeart/2005/8/layout/list1"/>
    <dgm:cxn modelId="{0E272E5A-6A03-427D-B101-9908CC37ED4E}" type="presOf" srcId="{8EF2F829-8C16-43D6-A312-05CCA8D8209E}" destId="{4808AF90-7F1A-4630-9355-3BED10ACC8AF}" srcOrd="0" destOrd="0" presId="urn:microsoft.com/office/officeart/2005/8/layout/list1"/>
    <dgm:cxn modelId="{D9BB78F3-7FB0-4FE8-BB66-23F5C2CCEC06}" srcId="{6BEB54AB-ECD0-4EDB-A2A9-DC7F892DBCD8}" destId="{8EF2F829-8C16-43D6-A312-05CCA8D8209E}" srcOrd="0" destOrd="0" parTransId="{10009E11-7DC8-44DB-BB79-E1CB468364E1}" sibTransId="{91ABF9A1-B93C-4EBE-BB28-7272960F031F}"/>
    <dgm:cxn modelId="{4B4633D4-D677-4804-9FC8-E4B567E56957}" type="presOf" srcId="{6BEB54AB-ECD0-4EDB-A2A9-DC7F892DBCD8}" destId="{5668B4BB-D81D-4F2A-B95D-0FB11497F077}" srcOrd="0" destOrd="0" presId="urn:microsoft.com/office/officeart/2005/8/layout/list1"/>
    <dgm:cxn modelId="{DEC533DF-3073-4735-9E8B-EA61CAD06E6B}" srcId="{6BEB54AB-ECD0-4EDB-A2A9-DC7F892DBCD8}" destId="{41C8969D-5719-4C70-94EE-258D1D31641C}" srcOrd="1" destOrd="0" parTransId="{9D056BEA-DE88-4D82-8916-ACB5A3513003}" sibTransId="{441D3E70-9E77-4C88-8B78-9C5729ABA268}"/>
    <dgm:cxn modelId="{3CB93BB4-BDFE-41CA-A6EF-C5A904D0C8F5}" type="presOf" srcId="{41C8969D-5719-4C70-94EE-258D1D31641C}" destId="{4808AF90-7F1A-4630-9355-3BED10ACC8AF}" srcOrd="0" destOrd="1" presId="urn:microsoft.com/office/officeart/2005/8/layout/list1"/>
    <dgm:cxn modelId="{22FB25BB-9649-4FBE-A74F-EC1D16030191}" type="presOf" srcId="{17B894A9-E0F0-4665-BD6E-949A5298ADA2}" destId="{17AAFF68-05BB-421D-94E8-EF96C26F2680}" srcOrd="0" destOrd="0" presId="urn:microsoft.com/office/officeart/2005/8/layout/list1"/>
    <dgm:cxn modelId="{97984138-E656-475D-A13A-D4795DCBDB5C}" type="presParOf" srcId="{17AAFF68-05BB-421D-94E8-EF96C26F2680}" destId="{55EF4E0A-5CFF-4FCD-B85E-2311392EC620}" srcOrd="0" destOrd="0" presId="urn:microsoft.com/office/officeart/2005/8/layout/list1"/>
    <dgm:cxn modelId="{B71C065C-192C-47B0-8774-A4A46A88D12C}" type="presParOf" srcId="{55EF4E0A-5CFF-4FCD-B85E-2311392EC620}" destId="{5668B4BB-D81D-4F2A-B95D-0FB11497F077}" srcOrd="0" destOrd="0" presId="urn:microsoft.com/office/officeart/2005/8/layout/list1"/>
    <dgm:cxn modelId="{B56F3727-385B-4B3A-A73A-FF67B35E9986}" type="presParOf" srcId="{55EF4E0A-5CFF-4FCD-B85E-2311392EC620}" destId="{5E5C6CB0-9A9F-4F4B-9362-82E3BC9E2B2F}" srcOrd="1" destOrd="0" presId="urn:microsoft.com/office/officeart/2005/8/layout/list1"/>
    <dgm:cxn modelId="{2D65CEF8-B803-4F2F-AA98-14744CE7DAC0}" type="presParOf" srcId="{17AAFF68-05BB-421D-94E8-EF96C26F2680}" destId="{D1443110-8B76-43E4-AD28-403A0207BA23}" srcOrd="1" destOrd="0" presId="urn:microsoft.com/office/officeart/2005/8/layout/list1"/>
    <dgm:cxn modelId="{C3B389B0-E1BC-4EF5-B64F-C6B6823237AC}" type="presParOf" srcId="{17AAFF68-05BB-421D-94E8-EF96C26F2680}" destId="{4808AF90-7F1A-4630-9355-3BED10ACC8AF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F43558C-10C8-425C-8C39-81936715422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D543142-6A68-44A0-BEEE-82084014B4B1}" type="pres">
      <dgm:prSet presAssocID="{AF43558C-10C8-425C-8C39-81936715422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3665BF66-07F5-49C2-AE6E-F6A1A9510974}" type="presOf" srcId="{AF43558C-10C8-425C-8C39-819367154221}" destId="{7D543142-6A68-44A0-BEEE-82084014B4B1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D500568-041D-4919-8DCA-3D357096C89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737CC63-362E-4D24-A097-693D325519D1}">
      <dgm:prSet phldrT="[Text]" custT="1"/>
      <dgm:spPr/>
      <dgm:t>
        <a:bodyPr/>
        <a:lstStyle/>
        <a:p>
          <a:r>
            <a:rPr lang="cs-CZ" sz="2800" dirty="0" smtClean="0"/>
            <a:t>Užitková</a:t>
          </a:r>
          <a:endParaRPr lang="cs-CZ" sz="2800" dirty="0"/>
        </a:p>
      </dgm:t>
    </dgm:pt>
    <dgm:pt modelId="{72466913-044C-4020-9AD4-613BC651099E}" type="parTrans" cxnId="{84B27C6E-5567-406E-BE0E-17B4B0A7B124}">
      <dgm:prSet/>
      <dgm:spPr/>
      <dgm:t>
        <a:bodyPr/>
        <a:lstStyle/>
        <a:p>
          <a:endParaRPr lang="cs-CZ"/>
        </a:p>
      </dgm:t>
    </dgm:pt>
    <dgm:pt modelId="{6383E94F-504A-4FE7-A280-32D506041502}" type="sibTrans" cxnId="{84B27C6E-5567-406E-BE0E-17B4B0A7B124}">
      <dgm:prSet/>
      <dgm:spPr/>
      <dgm:t>
        <a:bodyPr/>
        <a:lstStyle/>
        <a:p>
          <a:endParaRPr lang="cs-CZ"/>
        </a:p>
      </dgm:t>
    </dgm:pt>
    <dgm:pt modelId="{4E56898C-E654-4845-AE74-10E31368C316}">
      <dgm:prSet phldrT="[Text]" custT="1"/>
      <dgm:spPr/>
      <dgm:t>
        <a:bodyPr/>
        <a:lstStyle/>
        <a:p>
          <a:r>
            <a:rPr lang="cs-CZ" sz="2800" dirty="0" smtClean="0"/>
            <a:t>Odpadní</a:t>
          </a:r>
          <a:endParaRPr lang="cs-CZ" sz="2800" dirty="0"/>
        </a:p>
      </dgm:t>
    </dgm:pt>
    <dgm:pt modelId="{AA931F78-0365-404F-9D4C-EA201846937F}" type="parTrans" cxnId="{8B7807D1-F08F-4BE0-B997-3D89D6CEC1AA}">
      <dgm:prSet/>
      <dgm:spPr/>
      <dgm:t>
        <a:bodyPr/>
        <a:lstStyle/>
        <a:p>
          <a:endParaRPr lang="cs-CZ"/>
        </a:p>
      </dgm:t>
    </dgm:pt>
    <dgm:pt modelId="{27E331FB-1142-47EB-BF3C-876BB70FEB8B}" type="sibTrans" cxnId="{8B7807D1-F08F-4BE0-B997-3D89D6CEC1AA}">
      <dgm:prSet/>
      <dgm:spPr/>
      <dgm:t>
        <a:bodyPr/>
        <a:lstStyle/>
        <a:p>
          <a:endParaRPr lang="cs-CZ"/>
        </a:p>
      </dgm:t>
    </dgm:pt>
    <dgm:pt modelId="{5185AE15-EE3C-408F-8FF1-4300FAF12F1A}">
      <dgm:prSet custT="1"/>
      <dgm:spPr/>
      <dgm:t>
        <a:bodyPr/>
        <a:lstStyle/>
        <a:p>
          <a:r>
            <a:rPr lang="cs-CZ" sz="2800" dirty="0" smtClean="0"/>
            <a:t>Neobsahuje látky zdraví škodlivé.</a:t>
          </a:r>
          <a:endParaRPr lang="cs-CZ" sz="2800" dirty="0"/>
        </a:p>
      </dgm:t>
    </dgm:pt>
    <dgm:pt modelId="{94EAE63D-31C4-4CA9-B0DD-4379A84EA314}" type="parTrans" cxnId="{858F9A61-727C-47FA-902D-E387E286DD09}">
      <dgm:prSet/>
      <dgm:spPr/>
      <dgm:t>
        <a:bodyPr/>
        <a:lstStyle/>
        <a:p>
          <a:endParaRPr lang="cs-CZ"/>
        </a:p>
      </dgm:t>
    </dgm:pt>
    <dgm:pt modelId="{3FDDA197-9F80-4072-8305-B793181DD2AF}" type="sibTrans" cxnId="{858F9A61-727C-47FA-902D-E387E286DD09}">
      <dgm:prSet/>
      <dgm:spPr/>
      <dgm:t>
        <a:bodyPr/>
        <a:lstStyle/>
        <a:p>
          <a:endParaRPr lang="cs-CZ"/>
        </a:p>
      </dgm:t>
    </dgm:pt>
    <dgm:pt modelId="{9134108B-7FA6-4559-A955-855623A4C926}">
      <dgm:prSet custT="1"/>
      <dgm:spPr/>
      <dgm:t>
        <a:bodyPr/>
        <a:lstStyle/>
        <a:p>
          <a:r>
            <a:rPr lang="cs-CZ" sz="2800" dirty="0" smtClean="0"/>
            <a:t>Použití – mytí, koupání, praní prádla, napájení zvířat…</a:t>
          </a:r>
          <a:endParaRPr lang="cs-CZ" sz="2800" dirty="0"/>
        </a:p>
      </dgm:t>
    </dgm:pt>
    <dgm:pt modelId="{3EB11619-5839-4DCE-9088-522235CC568E}" type="parTrans" cxnId="{B2AD75A0-ECC4-4220-8068-891B51764CE2}">
      <dgm:prSet/>
      <dgm:spPr/>
      <dgm:t>
        <a:bodyPr/>
        <a:lstStyle/>
        <a:p>
          <a:endParaRPr lang="cs-CZ"/>
        </a:p>
      </dgm:t>
    </dgm:pt>
    <dgm:pt modelId="{390C192C-25F4-48F4-B49D-DA04CC4E2FA0}" type="sibTrans" cxnId="{B2AD75A0-ECC4-4220-8068-891B51764CE2}">
      <dgm:prSet/>
      <dgm:spPr/>
      <dgm:t>
        <a:bodyPr/>
        <a:lstStyle/>
        <a:p>
          <a:endParaRPr lang="cs-CZ"/>
        </a:p>
      </dgm:t>
    </dgm:pt>
    <dgm:pt modelId="{E2185DD6-AF69-40D9-B521-5702E6580433}">
      <dgm:prSet custT="1"/>
      <dgm:spPr/>
      <dgm:t>
        <a:bodyPr/>
        <a:lstStyle/>
        <a:p>
          <a:r>
            <a:rPr lang="cs-CZ" sz="2800" dirty="0" smtClean="0"/>
            <a:t>Nepoužívat – k pití, mytí nádobí…</a:t>
          </a:r>
          <a:endParaRPr lang="cs-CZ" sz="2800" dirty="0"/>
        </a:p>
      </dgm:t>
    </dgm:pt>
    <dgm:pt modelId="{F3BF0FF8-53EB-4373-AD8B-2DEA0B4C0C84}" type="parTrans" cxnId="{AB63F052-3B3B-4944-9FF3-CA486EFBC44C}">
      <dgm:prSet/>
      <dgm:spPr/>
      <dgm:t>
        <a:bodyPr/>
        <a:lstStyle/>
        <a:p>
          <a:endParaRPr lang="cs-CZ"/>
        </a:p>
      </dgm:t>
    </dgm:pt>
    <dgm:pt modelId="{80A088D0-2A6F-42CE-AA99-205BB2B176E1}" type="sibTrans" cxnId="{AB63F052-3B3B-4944-9FF3-CA486EFBC44C}">
      <dgm:prSet/>
      <dgm:spPr/>
      <dgm:t>
        <a:bodyPr/>
        <a:lstStyle/>
        <a:p>
          <a:endParaRPr lang="cs-CZ"/>
        </a:p>
      </dgm:t>
    </dgm:pt>
    <dgm:pt modelId="{F911B425-42FB-4C5B-9F5D-CF706CA69074}">
      <dgm:prSet custT="1"/>
      <dgm:spPr/>
      <dgm:t>
        <a:bodyPr/>
        <a:lstStyle/>
        <a:p>
          <a:r>
            <a:rPr lang="cs-CZ" sz="2800" dirty="0" smtClean="0"/>
            <a:t>Vzniká činností člověka.</a:t>
          </a:r>
          <a:endParaRPr lang="cs-CZ" sz="2800" dirty="0"/>
        </a:p>
      </dgm:t>
    </dgm:pt>
    <dgm:pt modelId="{9F0EF719-10DE-4753-8067-E5515FF98C18}" type="parTrans" cxnId="{311B707E-A9BA-460E-9EE5-CF61634D72B7}">
      <dgm:prSet/>
      <dgm:spPr/>
      <dgm:t>
        <a:bodyPr/>
        <a:lstStyle/>
        <a:p>
          <a:endParaRPr lang="cs-CZ"/>
        </a:p>
      </dgm:t>
    </dgm:pt>
    <dgm:pt modelId="{617FD306-A702-4C16-902B-A7AB556B9AE1}" type="sibTrans" cxnId="{311B707E-A9BA-460E-9EE5-CF61634D72B7}">
      <dgm:prSet/>
      <dgm:spPr/>
      <dgm:t>
        <a:bodyPr/>
        <a:lstStyle/>
        <a:p>
          <a:endParaRPr lang="cs-CZ"/>
        </a:p>
      </dgm:t>
    </dgm:pt>
    <dgm:pt modelId="{10B37DBA-436D-4AE2-ADBC-875C17623A21}">
      <dgm:prSet custT="1"/>
      <dgm:spPr/>
      <dgm:t>
        <a:bodyPr/>
        <a:lstStyle/>
        <a:p>
          <a:r>
            <a:rPr lang="cs-CZ" sz="2800" dirty="0" smtClean="0"/>
            <a:t>Čistí se v čističkách odpadních vod.</a:t>
          </a:r>
          <a:endParaRPr lang="cs-CZ" sz="2800" dirty="0"/>
        </a:p>
      </dgm:t>
    </dgm:pt>
    <dgm:pt modelId="{79B7178C-6C11-4612-970F-BB5D46ED92F8}" type="parTrans" cxnId="{1F2BE613-78DB-4939-B710-51C3FC0B350D}">
      <dgm:prSet/>
      <dgm:spPr/>
      <dgm:t>
        <a:bodyPr/>
        <a:lstStyle/>
        <a:p>
          <a:endParaRPr lang="cs-CZ"/>
        </a:p>
      </dgm:t>
    </dgm:pt>
    <dgm:pt modelId="{5BA06F88-8FA4-4487-BC11-BAA4FF12A215}" type="sibTrans" cxnId="{1F2BE613-78DB-4939-B710-51C3FC0B350D}">
      <dgm:prSet/>
      <dgm:spPr/>
      <dgm:t>
        <a:bodyPr/>
        <a:lstStyle/>
        <a:p>
          <a:endParaRPr lang="cs-CZ"/>
        </a:p>
      </dgm:t>
    </dgm:pt>
    <dgm:pt modelId="{B84BBF58-9A80-48F0-93BE-DBA1B7DBE32D}">
      <dgm:prSet custT="1"/>
      <dgm:spPr/>
      <dgm:t>
        <a:bodyPr/>
        <a:lstStyle/>
        <a:p>
          <a:r>
            <a:rPr lang="cs-CZ" sz="2800" dirty="0" smtClean="0"/>
            <a:t>Může obsahovat látky zdraví škodlivé, jedy.</a:t>
          </a:r>
          <a:endParaRPr lang="cs-CZ" sz="2800" dirty="0"/>
        </a:p>
      </dgm:t>
    </dgm:pt>
    <dgm:pt modelId="{3D225125-A49B-4DBB-96A7-8A0D5840BFDD}" type="parTrans" cxnId="{0BC3F158-EA47-4551-B36A-D1BAE72F9335}">
      <dgm:prSet/>
      <dgm:spPr/>
    </dgm:pt>
    <dgm:pt modelId="{A4CE17E6-11D0-4B3C-83CB-5E2B81EA620D}" type="sibTrans" cxnId="{0BC3F158-EA47-4551-B36A-D1BAE72F9335}">
      <dgm:prSet/>
      <dgm:spPr/>
    </dgm:pt>
    <dgm:pt modelId="{5B0ACB76-2300-4421-8157-EDFEEDD5903D}" type="pres">
      <dgm:prSet presAssocID="{9D500568-041D-4919-8DCA-3D357096C89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FBDB320-6406-4133-9952-645C0934223D}" type="pres">
      <dgm:prSet presAssocID="{0737CC63-362E-4D24-A097-693D325519D1}" presName="parentLin" presStyleCnt="0"/>
      <dgm:spPr/>
    </dgm:pt>
    <dgm:pt modelId="{7642C58E-A577-4E7E-8A9E-3A216829C135}" type="pres">
      <dgm:prSet presAssocID="{0737CC63-362E-4D24-A097-693D325519D1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FEE87CC1-ED25-40DD-B4D8-7CCC87BE1DD2}" type="pres">
      <dgm:prSet presAssocID="{0737CC63-362E-4D24-A097-693D325519D1}" presName="parentText" presStyleLbl="node1" presStyleIdx="0" presStyleCnt="2" custScaleY="6210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5DF7DD-13DB-48B4-8FDE-12625AD812AE}" type="pres">
      <dgm:prSet presAssocID="{0737CC63-362E-4D24-A097-693D325519D1}" presName="negativeSpace" presStyleCnt="0"/>
      <dgm:spPr/>
    </dgm:pt>
    <dgm:pt modelId="{048CFD20-EDFF-4517-90E2-6E88CEE376DE}" type="pres">
      <dgm:prSet presAssocID="{0737CC63-362E-4D24-A097-693D325519D1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9017DB-2CD6-48EA-A5D2-4A32A93FC0C4}" type="pres">
      <dgm:prSet presAssocID="{6383E94F-504A-4FE7-A280-32D506041502}" presName="spaceBetweenRectangles" presStyleCnt="0"/>
      <dgm:spPr/>
    </dgm:pt>
    <dgm:pt modelId="{BDCDBEB0-94B9-49D1-A972-1B718FB2BFC1}" type="pres">
      <dgm:prSet presAssocID="{4E56898C-E654-4845-AE74-10E31368C316}" presName="parentLin" presStyleCnt="0"/>
      <dgm:spPr/>
    </dgm:pt>
    <dgm:pt modelId="{7DB10A34-99C7-472C-BD5A-6D0A3B15B6EA}" type="pres">
      <dgm:prSet presAssocID="{4E56898C-E654-4845-AE74-10E31368C316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B02D5233-0854-4EDF-BD92-0FFA5126963B}" type="pres">
      <dgm:prSet presAssocID="{4E56898C-E654-4845-AE74-10E31368C316}" presName="parentText" presStyleLbl="node1" presStyleIdx="1" presStyleCnt="2" custScaleY="65123" custLinFactNeighborX="283" custLinFactNeighborY="376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B38A4B-3E58-4E83-85A8-1C2BBF99CBB0}" type="pres">
      <dgm:prSet presAssocID="{4E56898C-E654-4845-AE74-10E31368C316}" presName="negativeSpace" presStyleCnt="0"/>
      <dgm:spPr/>
    </dgm:pt>
    <dgm:pt modelId="{292588A0-A050-4A4E-8603-3EF4DFC57495}" type="pres">
      <dgm:prSet presAssocID="{4E56898C-E654-4845-AE74-10E31368C316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4822C4-1CB9-4823-AB93-397A93DF28BF}" type="presOf" srcId="{0737CC63-362E-4D24-A097-693D325519D1}" destId="{FEE87CC1-ED25-40DD-B4D8-7CCC87BE1DD2}" srcOrd="1" destOrd="0" presId="urn:microsoft.com/office/officeart/2005/8/layout/list1"/>
    <dgm:cxn modelId="{311B707E-A9BA-460E-9EE5-CF61634D72B7}" srcId="{4E56898C-E654-4845-AE74-10E31368C316}" destId="{F911B425-42FB-4C5B-9F5D-CF706CA69074}" srcOrd="0" destOrd="0" parTransId="{9F0EF719-10DE-4753-8067-E5515FF98C18}" sibTransId="{617FD306-A702-4C16-902B-A7AB556B9AE1}"/>
    <dgm:cxn modelId="{10682A67-92A0-4605-B986-A27E520601C9}" type="presOf" srcId="{9134108B-7FA6-4559-A955-855623A4C926}" destId="{048CFD20-EDFF-4517-90E2-6E88CEE376DE}" srcOrd="0" destOrd="1" presId="urn:microsoft.com/office/officeart/2005/8/layout/list1"/>
    <dgm:cxn modelId="{AB63F052-3B3B-4944-9FF3-CA486EFBC44C}" srcId="{0737CC63-362E-4D24-A097-693D325519D1}" destId="{E2185DD6-AF69-40D9-B521-5702E6580433}" srcOrd="2" destOrd="0" parTransId="{F3BF0FF8-53EB-4373-AD8B-2DEA0B4C0C84}" sibTransId="{80A088D0-2A6F-42CE-AA99-205BB2B176E1}"/>
    <dgm:cxn modelId="{D9BE5523-484E-4C09-952C-D2038C595506}" type="presOf" srcId="{B84BBF58-9A80-48F0-93BE-DBA1B7DBE32D}" destId="{292588A0-A050-4A4E-8603-3EF4DFC57495}" srcOrd="0" destOrd="1" presId="urn:microsoft.com/office/officeart/2005/8/layout/list1"/>
    <dgm:cxn modelId="{EE17ED0E-BEA3-417E-A50B-4FDF67ED5073}" type="presOf" srcId="{0737CC63-362E-4D24-A097-693D325519D1}" destId="{7642C58E-A577-4E7E-8A9E-3A216829C135}" srcOrd="0" destOrd="0" presId="urn:microsoft.com/office/officeart/2005/8/layout/list1"/>
    <dgm:cxn modelId="{65A256A8-BB85-4514-A2D9-65CCF8FF8E2B}" type="presOf" srcId="{E2185DD6-AF69-40D9-B521-5702E6580433}" destId="{048CFD20-EDFF-4517-90E2-6E88CEE376DE}" srcOrd="0" destOrd="2" presId="urn:microsoft.com/office/officeart/2005/8/layout/list1"/>
    <dgm:cxn modelId="{B2AD75A0-ECC4-4220-8068-891B51764CE2}" srcId="{0737CC63-362E-4D24-A097-693D325519D1}" destId="{9134108B-7FA6-4559-A955-855623A4C926}" srcOrd="1" destOrd="0" parTransId="{3EB11619-5839-4DCE-9088-522235CC568E}" sibTransId="{390C192C-25F4-48F4-B49D-DA04CC4E2FA0}"/>
    <dgm:cxn modelId="{1F971E14-D42F-4BBD-BEC4-254724891F69}" type="presOf" srcId="{F911B425-42FB-4C5B-9F5D-CF706CA69074}" destId="{292588A0-A050-4A4E-8603-3EF4DFC57495}" srcOrd="0" destOrd="0" presId="urn:microsoft.com/office/officeart/2005/8/layout/list1"/>
    <dgm:cxn modelId="{ED3E8582-0691-42A1-BC9E-4668E96EE390}" type="presOf" srcId="{4E56898C-E654-4845-AE74-10E31368C316}" destId="{B02D5233-0854-4EDF-BD92-0FFA5126963B}" srcOrd="1" destOrd="0" presId="urn:microsoft.com/office/officeart/2005/8/layout/list1"/>
    <dgm:cxn modelId="{0B1D7539-8D01-4251-B98C-A1B60E35C239}" type="presOf" srcId="{9D500568-041D-4919-8DCA-3D357096C89E}" destId="{5B0ACB76-2300-4421-8157-EDFEEDD5903D}" srcOrd="0" destOrd="0" presId="urn:microsoft.com/office/officeart/2005/8/layout/list1"/>
    <dgm:cxn modelId="{858F9A61-727C-47FA-902D-E387E286DD09}" srcId="{0737CC63-362E-4D24-A097-693D325519D1}" destId="{5185AE15-EE3C-408F-8FF1-4300FAF12F1A}" srcOrd="0" destOrd="0" parTransId="{94EAE63D-31C4-4CA9-B0DD-4379A84EA314}" sibTransId="{3FDDA197-9F80-4072-8305-B793181DD2AF}"/>
    <dgm:cxn modelId="{84B27C6E-5567-406E-BE0E-17B4B0A7B124}" srcId="{9D500568-041D-4919-8DCA-3D357096C89E}" destId="{0737CC63-362E-4D24-A097-693D325519D1}" srcOrd="0" destOrd="0" parTransId="{72466913-044C-4020-9AD4-613BC651099E}" sibTransId="{6383E94F-504A-4FE7-A280-32D506041502}"/>
    <dgm:cxn modelId="{8B7807D1-F08F-4BE0-B997-3D89D6CEC1AA}" srcId="{9D500568-041D-4919-8DCA-3D357096C89E}" destId="{4E56898C-E654-4845-AE74-10E31368C316}" srcOrd="1" destOrd="0" parTransId="{AA931F78-0365-404F-9D4C-EA201846937F}" sibTransId="{27E331FB-1142-47EB-BF3C-876BB70FEB8B}"/>
    <dgm:cxn modelId="{FEFF905B-1C40-4390-B949-646D5E6F1A8B}" type="presOf" srcId="{4E56898C-E654-4845-AE74-10E31368C316}" destId="{7DB10A34-99C7-472C-BD5A-6D0A3B15B6EA}" srcOrd="0" destOrd="0" presId="urn:microsoft.com/office/officeart/2005/8/layout/list1"/>
    <dgm:cxn modelId="{CF6924BA-16B1-48E3-95B4-CA4C19A38DEF}" type="presOf" srcId="{10B37DBA-436D-4AE2-ADBC-875C17623A21}" destId="{292588A0-A050-4A4E-8603-3EF4DFC57495}" srcOrd="0" destOrd="2" presId="urn:microsoft.com/office/officeart/2005/8/layout/list1"/>
    <dgm:cxn modelId="{0BC3F158-EA47-4551-B36A-D1BAE72F9335}" srcId="{4E56898C-E654-4845-AE74-10E31368C316}" destId="{B84BBF58-9A80-48F0-93BE-DBA1B7DBE32D}" srcOrd="1" destOrd="0" parTransId="{3D225125-A49B-4DBB-96A7-8A0D5840BFDD}" sibTransId="{A4CE17E6-11D0-4B3C-83CB-5E2B81EA620D}"/>
    <dgm:cxn modelId="{CCDED736-4661-4E3E-A669-11BD221232F4}" type="presOf" srcId="{5185AE15-EE3C-408F-8FF1-4300FAF12F1A}" destId="{048CFD20-EDFF-4517-90E2-6E88CEE376DE}" srcOrd="0" destOrd="0" presId="urn:microsoft.com/office/officeart/2005/8/layout/list1"/>
    <dgm:cxn modelId="{1F2BE613-78DB-4939-B710-51C3FC0B350D}" srcId="{4E56898C-E654-4845-AE74-10E31368C316}" destId="{10B37DBA-436D-4AE2-ADBC-875C17623A21}" srcOrd="2" destOrd="0" parTransId="{79B7178C-6C11-4612-970F-BB5D46ED92F8}" sibTransId="{5BA06F88-8FA4-4487-BC11-BAA4FF12A215}"/>
    <dgm:cxn modelId="{4F20CA21-D085-4502-B0D8-8CD4287DFF54}" type="presParOf" srcId="{5B0ACB76-2300-4421-8157-EDFEEDD5903D}" destId="{5FBDB320-6406-4133-9952-645C0934223D}" srcOrd="0" destOrd="0" presId="urn:microsoft.com/office/officeart/2005/8/layout/list1"/>
    <dgm:cxn modelId="{796372A0-2CB8-4B46-9D09-16252D5929D0}" type="presParOf" srcId="{5FBDB320-6406-4133-9952-645C0934223D}" destId="{7642C58E-A577-4E7E-8A9E-3A216829C135}" srcOrd="0" destOrd="0" presId="urn:microsoft.com/office/officeart/2005/8/layout/list1"/>
    <dgm:cxn modelId="{699B0C53-69D3-4467-8953-3EF5A0ED085F}" type="presParOf" srcId="{5FBDB320-6406-4133-9952-645C0934223D}" destId="{FEE87CC1-ED25-40DD-B4D8-7CCC87BE1DD2}" srcOrd="1" destOrd="0" presId="urn:microsoft.com/office/officeart/2005/8/layout/list1"/>
    <dgm:cxn modelId="{E95C1C8D-AED3-4B26-8369-E4BD0103030B}" type="presParOf" srcId="{5B0ACB76-2300-4421-8157-EDFEEDD5903D}" destId="{995DF7DD-13DB-48B4-8FDE-12625AD812AE}" srcOrd="1" destOrd="0" presId="urn:microsoft.com/office/officeart/2005/8/layout/list1"/>
    <dgm:cxn modelId="{9F71ACE6-AEFC-49E2-B1AE-39EE468E4928}" type="presParOf" srcId="{5B0ACB76-2300-4421-8157-EDFEEDD5903D}" destId="{048CFD20-EDFF-4517-90E2-6E88CEE376DE}" srcOrd="2" destOrd="0" presId="urn:microsoft.com/office/officeart/2005/8/layout/list1"/>
    <dgm:cxn modelId="{01E1680E-A233-43F4-9AD9-46CCEAB77BF7}" type="presParOf" srcId="{5B0ACB76-2300-4421-8157-EDFEEDD5903D}" destId="{DE9017DB-2CD6-48EA-A5D2-4A32A93FC0C4}" srcOrd="3" destOrd="0" presId="urn:microsoft.com/office/officeart/2005/8/layout/list1"/>
    <dgm:cxn modelId="{CA955498-DA7C-4A9F-B7B1-CA982FEA11E2}" type="presParOf" srcId="{5B0ACB76-2300-4421-8157-EDFEEDD5903D}" destId="{BDCDBEB0-94B9-49D1-A972-1B718FB2BFC1}" srcOrd="4" destOrd="0" presId="urn:microsoft.com/office/officeart/2005/8/layout/list1"/>
    <dgm:cxn modelId="{BA61E2B4-10CD-4784-B0CF-99FB843A5531}" type="presParOf" srcId="{BDCDBEB0-94B9-49D1-A972-1B718FB2BFC1}" destId="{7DB10A34-99C7-472C-BD5A-6D0A3B15B6EA}" srcOrd="0" destOrd="0" presId="urn:microsoft.com/office/officeart/2005/8/layout/list1"/>
    <dgm:cxn modelId="{EE6E33B3-61AE-496B-B029-98424F2C6ADB}" type="presParOf" srcId="{BDCDBEB0-94B9-49D1-A972-1B718FB2BFC1}" destId="{B02D5233-0854-4EDF-BD92-0FFA5126963B}" srcOrd="1" destOrd="0" presId="urn:microsoft.com/office/officeart/2005/8/layout/list1"/>
    <dgm:cxn modelId="{D2974E7F-2153-4962-9310-16BA96E09045}" type="presParOf" srcId="{5B0ACB76-2300-4421-8157-EDFEEDD5903D}" destId="{EFB38A4B-3E58-4E83-85A8-1C2BBF99CBB0}" srcOrd="5" destOrd="0" presId="urn:microsoft.com/office/officeart/2005/8/layout/list1"/>
    <dgm:cxn modelId="{1FAB55B5-C545-4C48-8F70-76D7A6D9ECB6}" type="presParOf" srcId="{5B0ACB76-2300-4421-8157-EDFEEDD5903D}" destId="{292588A0-A050-4A4E-8603-3EF4DFC57495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6667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6667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13333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13333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Stejskalová Hana</a:t>
          </a:r>
          <a:endParaRPr lang="cs-CZ" sz="19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20000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20000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VY_32_INOVACE_11C_03_Voda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26667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26667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Chemie 8. ročník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33333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33333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2000"/>
                <a:satMod val="170000"/>
              </a:schemeClr>
            </a:gs>
            <a:gs pos="15000">
              <a:schemeClr val="accent6">
                <a:alpha val="90000"/>
                <a:hueOff val="0"/>
                <a:satOff val="0"/>
                <a:lumOff val="0"/>
                <a:alphaOff val="-40000"/>
                <a:tint val="92000"/>
                <a:shade val="99000"/>
                <a:satMod val="170000"/>
              </a:schemeClr>
            </a:gs>
            <a:gs pos="62000">
              <a:schemeClr val="accent6">
                <a:alpha val="90000"/>
                <a:hueOff val="0"/>
                <a:satOff val="0"/>
                <a:lumOff val="0"/>
                <a:alphaOff val="-40000"/>
                <a:tint val="96000"/>
                <a:shade val="80000"/>
                <a:satMod val="170000"/>
              </a:schemeClr>
            </a:gs>
            <a:gs pos="9700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hade val="63000"/>
                <a:satMod val="17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ECFF54-540C-4333-A512-1C2E381AA0A1}">
      <dsp:nvSpPr>
        <dsp:cNvPr id="0" name=""/>
        <dsp:cNvSpPr/>
      </dsp:nvSpPr>
      <dsp:spPr>
        <a:xfrm>
          <a:off x="0" y="230922"/>
          <a:ext cx="6192688" cy="2381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621" tIns="291592" rIns="480621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Čirá, bezbarvá, v silné vrstvě namodralá, bez chuti a zápachu. Používá se v laboratořích, do chladičů automobilů, napařovacích žehliček…</a:t>
          </a:r>
          <a:endParaRPr lang="cs-CZ" sz="2800" kern="1200" dirty="0"/>
        </a:p>
      </dsp:txBody>
      <dsp:txXfrm>
        <a:off x="0" y="230922"/>
        <a:ext cx="6192688" cy="2381400"/>
      </dsp:txXfrm>
    </dsp:sp>
    <dsp:sp modelId="{702CC0FD-06B3-4509-8323-61BEF1D37764}">
      <dsp:nvSpPr>
        <dsp:cNvPr id="0" name=""/>
        <dsp:cNvSpPr/>
      </dsp:nvSpPr>
      <dsp:spPr>
        <a:xfrm>
          <a:off x="292601" y="20900"/>
          <a:ext cx="4334881" cy="4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48" tIns="0" rIns="163848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Destilovaná</a:t>
          </a:r>
          <a:endParaRPr lang="cs-CZ" sz="2800" kern="1200" dirty="0"/>
        </a:p>
      </dsp:txBody>
      <dsp:txXfrm>
        <a:off x="312776" y="41075"/>
        <a:ext cx="4294531" cy="372930"/>
      </dsp:txXfrm>
    </dsp:sp>
    <dsp:sp modelId="{47FB1A90-2685-4D2F-AE5B-1BA348C04BB9}">
      <dsp:nvSpPr>
        <dsp:cNvPr id="0" name=""/>
        <dsp:cNvSpPr/>
      </dsp:nvSpPr>
      <dsp:spPr>
        <a:xfrm>
          <a:off x="0" y="2941664"/>
          <a:ext cx="6192688" cy="123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0621" tIns="291592" rIns="480621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Obsahuje málo rozpuštěných minerálních látek (dešťová, říční)</a:t>
          </a:r>
          <a:endParaRPr lang="cs-CZ" sz="2800" kern="1200" dirty="0"/>
        </a:p>
      </dsp:txBody>
      <dsp:txXfrm>
        <a:off x="0" y="2941664"/>
        <a:ext cx="6192688" cy="1234800"/>
      </dsp:txXfrm>
    </dsp:sp>
    <dsp:sp modelId="{84C2FD16-D204-4BB7-99A5-3F74BE317C3C}">
      <dsp:nvSpPr>
        <dsp:cNvPr id="0" name=""/>
        <dsp:cNvSpPr/>
      </dsp:nvSpPr>
      <dsp:spPr>
        <a:xfrm>
          <a:off x="309634" y="2699331"/>
          <a:ext cx="4334881" cy="413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48" tIns="0" rIns="163848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Měkká</a:t>
          </a:r>
          <a:endParaRPr lang="cs-CZ" sz="2800" kern="1200" dirty="0"/>
        </a:p>
      </dsp:txBody>
      <dsp:txXfrm>
        <a:off x="329809" y="2719506"/>
        <a:ext cx="4294531" cy="3729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26FCAE-3707-4DFE-9871-6E0E46DDD6E9}">
      <dsp:nvSpPr>
        <dsp:cNvPr id="0" name=""/>
        <dsp:cNvSpPr/>
      </dsp:nvSpPr>
      <dsp:spPr>
        <a:xfrm>
          <a:off x="0" y="486007"/>
          <a:ext cx="7499350" cy="161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2033" tIns="666496" rIns="582033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Obsahuje více rozpuštěných minerálních látek (prochází vrstvami zemské kůry).</a:t>
          </a:r>
          <a:endParaRPr lang="cs-CZ" sz="2800" kern="1200" dirty="0"/>
        </a:p>
      </dsp:txBody>
      <dsp:txXfrm>
        <a:off x="0" y="486007"/>
        <a:ext cx="7499350" cy="1612800"/>
      </dsp:txXfrm>
    </dsp:sp>
    <dsp:sp modelId="{0408136B-ACF6-4F58-AE4E-2FA1AF512B06}">
      <dsp:nvSpPr>
        <dsp:cNvPr id="0" name=""/>
        <dsp:cNvSpPr/>
      </dsp:nvSpPr>
      <dsp:spPr>
        <a:xfrm>
          <a:off x="374967" y="27179"/>
          <a:ext cx="5249545" cy="944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420" tIns="0" rIns="198420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Tvrdá</a:t>
          </a:r>
          <a:endParaRPr lang="cs-CZ" sz="2800" kern="1200" dirty="0"/>
        </a:p>
      </dsp:txBody>
      <dsp:txXfrm>
        <a:off x="421081" y="73293"/>
        <a:ext cx="5157317" cy="852412"/>
      </dsp:txXfrm>
    </dsp:sp>
    <dsp:sp modelId="{653D69AC-199B-4E88-B1D7-32614705E200}">
      <dsp:nvSpPr>
        <dsp:cNvPr id="0" name=""/>
        <dsp:cNvSpPr/>
      </dsp:nvSpPr>
      <dsp:spPr>
        <a:xfrm>
          <a:off x="0" y="2757420"/>
          <a:ext cx="7499350" cy="201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2033" tIns="666496" rIns="582033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Obsahuje mnoho rozpuštěných minerálních látek (i plyny). Může mít léčivé účinky.</a:t>
          </a:r>
          <a:endParaRPr lang="cs-CZ" sz="2800" kern="1200" dirty="0"/>
        </a:p>
      </dsp:txBody>
      <dsp:txXfrm>
        <a:off x="0" y="2757420"/>
        <a:ext cx="7499350" cy="2016000"/>
      </dsp:txXfrm>
    </dsp:sp>
    <dsp:sp modelId="{A6D2604B-7409-4957-87B2-984BFBCC1BD1}">
      <dsp:nvSpPr>
        <dsp:cNvPr id="0" name=""/>
        <dsp:cNvSpPr/>
      </dsp:nvSpPr>
      <dsp:spPr>
        <a:xfrm>
          <a:off x="374967" y="2285100"/>
          <a:ext cx="5249545" cy="944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420" tIns="0" rIns="198420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Minerální</a:t>
          </a:r>
          <a:endParaRPr lang="cs-CZ" sz="2800" kern="1200" dirty="0"/>
        </a:p>
      </dsp:txBody>
      <dsp:txXfrm>
        <a:off x="421081" y="2331214"/>
        <a:ext cx="5157317" cy="8524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E7D08F-1151-4A27-8DCB-31AA52293688}">
      <dsp:nvSpPr>
        <dsp:cNvPr id="0" name=""/>
        <dsp:cNvSpPr/>
      </dsp:nvSpPr>
      <dsp:spPr>
        <a:xfrm>
          <a:off x="0" y="1034308"/>
          <a:ext cx="7529388" cy="3480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364" tIns="1353820" rIns="584364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Voda v mořích a oceánech. Tvoří asi 97 % hydrosféry. </a:t>
          </a:r>
          <a:endParaRPr lang="cs-CZ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Salinita – celkový obsah solí rozpuštěných v mořské vodě. Průměrná salinita světového oceánu je 3,5 %.</a:t>
          </a:r>
          <a:endParaRPr lang="cs-CZ" sz="2800" kern="1200" dirty="0"/>
        </a:p>
      </dsp:txBody>
      <dsp:txXfrm>
        <a:off x="0" y="1034308"/>
        <a:ext cx="7529388" cy="3480750"/>
      </dsp:txXfrm>
    </dsp:sp>
    <dsp:sp modelId="{D160E01B-525C-4A41-96CE-DA0F5F01C7FF}">
      <dsp:nvSpPr>
        <dsp:cNvPr id="0" name=""/>
        <dsp:cNvSpPr/>
      </dsp:nvSpPr>
      <dsp:spPr>
        <a:xfrm>
          <a:off x="376469" y="802104"/>
          <a:ext cx="5270571" cy="1214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215" tIns="0" rIns="199215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Slaná</a:t>
          </a:r>
          <a:endParaRPr lang="cs-CZ" sz="2800" kern="1200" dirty="0"/>
        </a:p>
      </dsp:txBody>
      <dsp:txXfrm>
        <a:off x="435737" y="861372"/>
        <a:ext cx="5152035" cy="109558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041045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985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            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je určena k výkladu učiva Voda v 8. ročníku a opakování učiva v 9. ročníku.</a:t>
            </a:r>
          </a:p>
          <a:p>
            <a:r>
              <a:rPr lang="cs-CZ" sz="2800" dirty="0" smtClean="0"/>
              <a:t>Žáci se seznámí s pojmy hydrosféra, koloběh vody, s dělením vody podle různých hledisek, úpravou a čištěním vody.</a:t>
            </a:r>
          </a:p>
          <a:p>
            <a:r>
              <a:rPr lang="cs-CZ" sz="2800" dirty="0" smtClean="0"/>
              <a:t>Určeno pro </a:t>
            </a:r>
            <a:r>
              <a:rPr lang="cs-CZ" sz="2800" smtClean="0"/>
              <a:t>interaktivní výuku.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93352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Zaujímá 71 %  zemského povrchu.    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pPr marL="82296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</a:t>
            </a:r>
            <a:r>
              <a:rPr lang="cs-CZ" sz="2400" dirty="0" smtClean="0"/>
              <a:t>obr. 1</a:t>
            </a:r>
            <a:r>
              <a:rPr lang="cs-CZ" sz="2800" dirty="0" smtClean="0"/>
              <a:t>                              </a:t>
            </a:r>
            <a:endParaRPr lang="cs-CZ" sz="28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88840"/>
            <a:ext cx="4608512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0692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</a:t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447800"/>
            <a:ext cx="7632848" cy="48387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Hydrosféra – prostor, který voda zaujímá na Zemi (oceány, moře, ledovce, sníh, pára…)</a:t>
            </a:r>
          </a:p>
          <a:p>
            <a:r>
              <a:rPr lang="cs-CZ" sz="2400" dirty="0" smtClean="0"/>
              <a:t>obr. 2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852936"/>
            <a:ext cx="7488832" cy="3433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8581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cs-CZ" dirty="0" smtClean="0"/>
              <a:t>Vyskytuje se ve třech skupenstvích: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    pevném (ledovce, sníh…)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    kapalném (moře, řeky…)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    plynném (vodní pára)               </a:t>
            </a:r>
            <a:r>
              <a:rPr lang="cs-CZ" sz="2400" dirty="0" smtClean="0"/>
              <a:t>obr. 3</a:t>
            </a:r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56992"/>
            <a:ext cx="7272808" cy="2929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8390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Koloběh vody         </a:t>
            </a:r>
            <a:r>
              <a:rPr lang="cs-CZ" sz="2400" dirty="0" smtClean="0"/>
              <a:t>obr.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0"/>
            <a:ext cx="7488832" cy="5040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2672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Druhy</a:t>
            </a:r>
            <a:r>
              <a:rPr lang="cs-CZ" sz="3200" dirty="0" smtClean="0"/>
              <a:t> </a:t>
            </a:r>
            <a:r>
              <a:rPr lang="cs-CZ" sz="4900" dirty="0" smtClean="0"/>
              <a:t>vod</a:t>
            </a:r>
            <a:r>
              <a:rPr lang="cs-CZ" sz="3200" dirty="0" smtClean="0"/>
              <a:t> </a:t>
            </a:r>
            <a:r>
              <a:rPr lang="cs-CZ" sz="4900" dirty="0" smtClean="0"/>
              <a:t>podle obsahu minerálních látek</a:t>
            </a:r>
            <a:endParaRPr lang="cs-CZ" sz="49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4996213"/>
              </p:ext>
            </p:extLst>
          </p:nvPr>
        </p:nvGraphicFramePr>
        <p:xfrm>
          <a:off x="1403648" y="2132856"/>
          <a:ext cx="7529388" cy="4331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282731558"/>
              </p:ext>
            </p:extLst>
          </p:nvPr>
        </p:nvGraphicFramePr>
        <p:xfrm>
          <a:off x="1547664" y="1844824"/>
          <a:ext cx="619268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527845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4316900"/>
              </p:ext>
            </p:extLst>
          </p:nvPr>
        </p:nvGraphicFramePr>
        <p:xfrm>
          <a:off x="1403648" y="404664"/>
          <a:ext cx="749935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4656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858428"/>
              </p:ext>
            </p:extLst>
          </p:nvPr>
        </p:nvGraphicFramePr>
        <p:xfrm>
          <a:off x="1435100" y="908720"/>
          <a:ext cx="7529388" cy="5339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2210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Druhy vod podle obsahu nečistot</a:t>
            </a:r>
            <a:endParaRPr lang="cs-CZ" sz="4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469702"/>
              </p:ext>
            </p:extLst>
          </p:nvPr>
        </p:nvGraphicFramePr>
        <p:xfrm>
          <a:off x="1547664" y="116632"/>
          <a:ext cx="749935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56883535"/>
              </p:ext>
            </p:extLst>
          </p:nvPr>
        </p:nvGraphicFramePr>
        <p:xfrm>
          <a:off x="1619672" y="1700808"/>
          <a:ext cx="6120680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50619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Vodárna v Podolí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</a:t>
            </a:r>
            <a:r>
              <a:rPr lang="cs-CZ" sz="2400" dirty="0" smtClean="0"/>
              <a:t>obr. 5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591" y="1538229"/>
            <a:ext cx="5683729" cy="4627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015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7609355"/>
              </p:ext>
            </p:extLst>
          </p:nvPr>
        </p:nvGraphicFramePr>
        <p:xfrm>
          <a:off x="1403648" y="260648"/>
          <a:ext cx="7529388" cy="5915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657580888"/>
              </p:ext>
            </p:extLst>
          </p:nvPr>
        </p:nvGraphicFramePr>
        <p:xfrm>
          <a:off x="1524000" y="332656"/>
          <a:ext cx="6216352" cy="5128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1423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Čistička vod                    </a:t>
            </a:r>
            <a:r>
              <a:rPr lang="cs-CZ" sz="2800" dirty="0" smtClean="0"/>
              <a:t>obr. 6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543" y="1556791"/>
            <a:ext cx="7674566" cy="4716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9136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Co je hydrosféra?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Prostor, který zaujímá voda na Zemi (sníh, vodní pára, voda podzemní, povrchová…)</a:t>
            </a:r>
          </a:p>
          <a:p>
            <a:r>
              <a:rPr lang="cs-CZ" sz="2400" dirty="0" smtClean="0"/>
              <a:t>Dělení vody podle čistoty.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Pitná, užitková, odpadní.</a:t>
            </a:r>
          </a:p>
          <a:p>
            <a:r>
              <a:rPr lang="cs-CZ" sz="2400" dirty="0" smtClean="0"/>
              <a:t>Vyjmenuj alespoň tři města, ve kterých jsou lázně.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Karlovy Vary, Mariánské Lázně, Poděbrady…</a:t>
            </a:r>
          </a:p>
          <a:p>
            <a:r>
              <a:rPr lang="cs-CZ" sz="2400" dirty="0" smtClean="0"/>
              <a:t>Která voda je tvrdá?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Obsahuje větší množství rozpuštěných solí.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267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Obr. </a:t>
            </a:r>
            <a:r>
              <a:rPr lang="cs-CZ" sz="2400" dirty="0"/>
              <a:t>1  SCHMITT. Wikipedia.cz [online]. [cit. 10.1.2013]. Dostupný na WWW: http://upload.wikimedia.org/wikipedia/commons/thumb/9/97/The_Earth_seen_from_Apollo_17.jpg/599px-The_Earth_seen_from_Apollo_17.jpg </a:t>
            </a:r>
            <a:endParaRPr lang="cs-CZ" sz="2400" dirty="0" smtClean="0"/>
          </a:p>
          <a:p>
            <a:r>
              <a:rPr lang="cs-CZ" sz="2400" dirty="0" smtClean="0"/>
              <a:t>Obr. </a:t>
            </a:r>
            <a:r>
              <a:rPr lang="cs-CZ" sz="2400" dirty="0"/>
              <a:t>2   JNN. Wikipedia.cz [online]. [cit. 10.1.2013]. Dostupný na WWW: http://upload.wikimedia.org/wikipedia/commons/thumb/6/61/Hinomisaki91.JPG/800px-Hinomisaki91.JPG </a:t>
            </a:r>
            <a:endParaRPr lang="cs-CZ" sz="2400" dirty="0" smtClean="0"/>
          </a:p>
          <a:p>
            <a:r>
              <a:rPr lang="cs-CZ" sz="2400" dirty="0" smtClean="0"/>
              <a:t>Obr. </a:t>
            </a:r>
            <a:r>
              <a:rPr lang="cs-CZ" sz="2400" dirty="0"/>
              <a:t>3  2.0 GENERIC. Wikipedia.cz [online]. [cit. 10.1.2013]. Dostupný na WWW: http://upload.wikimedia.org/wikipedia/commons/thumb/0/03/Glacial_iceberg_in_Argentina.jpg/800px-Glacial_iceberg_in_Argentina.jpg 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Obr. </a:t>
            </a:r>
            <a:r>
              <a:rPr lang="cs-CZ" sz="2400" dirty="0"/>
              <a:t>4  EVANS. Wikipedia.cz [online]. [cit. 10.1.2013]. Dostupný na WWW: http://upload.wikimedia.org/wikipedia/commons/4/42/Watercycleczechhigh.jpg </a:t>
            </a:r>
            <a:endParaRPr lang="cs-CZ" sz="2400" dirty="0" smtClean="0"/>
          </a:p>
          <a:p>
            <a:r>
              <a:rPr lang="cs-CZ" sz="2400" dirty="0" smtClean="0"/>
              <a:t>Obr. </a:t>
            </a:r>
            <a:r>
              <a:rPr lang="cs-CZ" sz="2400" dirty="0"/>
              <a:t>5  BAŠTÝŘOVÁ, Viola. Wikipedia.cz [online]. [cit. 10.1.2013]. Dostupný na WWW: http://upload.wikimedia.org/wikipedia/commons/thumb/8/87/Podolsk%C3%A1_vod%C3%A1rna_zevnit%C5%99_1.JPG/800px-Podolsk%C3%A1_vod%C3%A1rna_zevnit%C5%99_1.JPG </a:t>
            </a:r>
          </a:p>
        </p:txBody>
      </p:sp>
    </p:spTree>
    <p:extLst>
      <p:ext uri="{BB962C8B-B14F-4D97-AF65-F5344CB8AC3E}">
        <p14:creationId xmlns:p14="http://schemas.microsoft.com/office/powerpoint/2010/main" val="550320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Obr. </a:t>
            </a:r>
            <a:r>
              <a:rPr lang="cs-CZ" sz="2400" dirty="0"/>
              <a:t>6   AUTOR NEUVEDEN. Wikipedia.cz [online]. [cit. 10.1.2013]. Dostupný na WWW: http://cs.wikipedia.org/wiki/Soubor:Praha,_Dejvice,_Baba,_%C4%8Disti%C4%8Dka_vod.JPG </a:t>
            </a:r>
            <a:endParaRPr lang="cs-CZ" sz="2400" dirty="0" smtClean="0"/>
          </a:p>
          <a:p>
            <a:r>
              <a:rPr lang="cs-CZ" sz="2400" dirty="0">
                <a:solidFill>
                  <a:schemeClr val="tx1">
                    <a:lumMod val="85000"/>
                  </a:schemeClr>
                </a:solidFill>
              </a:rPr>
              <a:t>BENEŠ, Pavel; PUMPR, Václav; BANÝR, Jiří. </a:t>
            </a:r>
            <a:r>
              <a:rPr lang="cs-CZ" sz="2400" i="1" dirty="0">
                <a:solidFill>
                  <a:schemeClr val="tx1">
                    <a:lumMod val="85000"/>
                  </a:schemeClr>
                </a:solidFill>
              </a:rPr>
              <a:t>Základy chemie 1 pro 2. stupeň základní školy, nižší ročníky víceletých gymnázií a střední školy</a:t>
            </a:r>
            <a:r>
              <a:rPr lang="cs-CZ" sz="2400" dirty="0">
                <a:solidFill>
                  <a:schemeClr val="tx1">
                    <a:lumMod val="85000"/>
                  </a:schemeClr>
                </a:solidFill>
              </a:rPr>
              <a:t>. Praha: Fortuna, 1993, ISBN 80-7168-043-5. </a:t>
            </a:r>
          </a:p>
          <a:p>
            <a:r>
              <a:rPr lang="cs-CZ" sz="2400" dirty="0"/>
              <a:t>ŠKODA, Jiří; DOULÍK, Pavel. </a:t>
            </a:r>
            <a:r>
              <a:rPr lang="cs-CZ" sz="2400" i="1" dirty="0"/>
              <a:t>Chemie 8 učebnice pro základní školy a víceletá gymnázia</a:t>
            </a:r>
            <a:r>
              <a:rPr lang="cs-CZ" sz="2400" dirty="0"/>
              <a:t>. </a:t>
            </a:r>
            <a:r>
              <a:rPr lang="cs-CZ" sz="2400"/>
              <a:t>Plzeň: Fraus, 2006, ISBN 80-7238-442-2.</a:t>
            </a:r>
          </a:p>
          <a:p>
            <a:pPr marL="82296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65927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511</TotalTime>
  <Words>616</Words>
  <Application>Microsoft Office PowerPoint</Application>
  <PresentationFormat>Předvádění na obrazovce (4:3)</PresentationFormat>
  <Paragraphs>82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Slunovrat</vt:lpstr>
      <vt:lpstr>Prezentace aplikace PowerPoint</vt:lpstr>
      <vt:lpstr>VODA</vt:lpstr>
      <vt:lpstr>             Anotace</vt:lpstr>
      <vt:lpstr>           Voda</vt:lpstr>
      <vt:lpstr>      </vt:lpstr>
      <vt:lpstr>Prezentace aplikace PowerPoint</vt:lpstr>
      <vt:lpstr>        Koloběh vody         obr. 4</vt:lpstr>
      <vt:lpstr>Druhy vod podle obsahu minerálních látek</vt:lpstr>
      <vt:lpstr>Prezentace aplikace PowerPoint</vt:lpstr>
      <vt:lpstr>Prezentace aplikace PowerPoint</vt:lpstr>
      <vt:lpstr>Druhy vod podle obsahu nečistot</vt:lpstr>
      <vt:lpstr>Vodárna v Podolí</vt:lpstr>
      <vt:lpstr>Prezentace aplikace PowerPoint</vt:lpstr>
      <vt:lpstr>Čistička vod                    obr. 6   </vt:lpstr>
      <vt:lpstr>Kontrolní otázky</vt:lpstr>
      <vt:lpstr>Zdroje a citace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zdeněk</cp:lastModifiedBy>
  <cp:revision>54</cp:revision>
  <dcterms:created xsi:type="dcterms:W3CDTF">2011-08-21T15:31:45Z</dcterms:created>
  <dcterms:modified xsi:type="dcterms:W3CDTF">2013-01-20T17:27:30Z</dcterms:modified>
</cp:coreProperties>
</file>