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3" r:id="rId2"/>
    <p:sldId id="291" r:id="rId3"/>
    <p:sldId id="257" r:id="rId4"/>
    <p:sldId id="292" r:id="rId5"/>
    <p:sldId id="266" r:id="rId6"/>
    <p:sldId id="283" r:id="rId7"/>
    <p:sldId id="284" r:id="rId8"/>
    <p:sldId id="285" r:id="rId9"/>
    <p:sldId id="289" r:id="rId10"/>
    <p:sldId id="29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02" y="-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34D11-F9F3-49A4-95A4-3157AECB88B6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1E33FB-96F8-4E10-8153-CED6D6DC42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12099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72F886-BD1D-45A2-83C3-5D944A9F43A6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73652701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Právo III – právní pojmy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říjen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OPVK_1.5_DUM_III/2_OBN_K0035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035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Seznámení s vybranými základními právními pojmy, právními odvětvími a právními oblastmi.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Právo III – právní pojmy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04864"/>
            <a:ext cx="6368752" cy="343393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Právní norma, právní předpis, legislativa, druhy právních norem,platnost a účinnost právních předpisů, působnost právního předpisu, právní odvětví, právo veřejné </a:t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soukromé, evropské kontinentální právo, angloamerické právo, islámské právo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Právní norma, právní předpis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norma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všeobecně závazné pravidlo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právní norma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všeobecně závazné pravidlo chování vynutitelné státní mocí</a:t>
            </a:r>
          </a:p>
          <a:p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morální a náboženské normy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legislativa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tvorba právních norem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právní předpis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soubor právních norem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Druhy právních norem podle způsobu vymezení a podle závaznosti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zavazující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(přikazující a zakazující) – zaplatit daň, poplatek, pít alkohol na veřejnosti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opravňující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(umožňující volbu) – pokuta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 porušení smlouvy může a nemusí být ujednána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donucující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závazné bezvýhradně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 zaměstnavatel x zaměstnanec – předpisy BOZP)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podpůrné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relativně nezávazné 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Platnost a účinnost právních předpisů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platnost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právní předpis byl vytvořen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předepsaným způsobem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příslušným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státním orgánem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stal se součástí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právního řádu,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platný ode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dne vydání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účinnost – povinnost řídit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předpisem, dodržovat ho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Působnost právního předpisu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osobní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(žáci školy, řidiči motorových vozidel)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územní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vymezuje prostor, kde se předpis uplatňuje (obec)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časová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(od kdy se musí předpis dodržovat) 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věcná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vymezuje, kterých záležitostí se týká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(Individuální vzdělávací plán nadaných žáků)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Právní odvětví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Ústavní právo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ústavní zákon č.1/1993 Sb., Ústava ČR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Pracovní právo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zákon č.262/2006 Sb.,zákoník práce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Občanské právo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-zákon č.89/2012 Sb.,občanský zákoník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Trestní právo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zákon č.40/2009 Sb., trestní zákoník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Správní právo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Finanční právo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Právo soukromé a veřejné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soukromé právo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vztahy na základě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rovnosti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účastníků (právo pracovní,občanské)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veřejné právo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stát a jeho orgány vystupují jako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subjekt nadřízený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vůči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subjektu podřízenému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(právo správní, trestní)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Základní právní oblasti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evropské kontinentáln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í (právo psané, zvyklosti, základ psaných právních předpisů), využívá ČR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angloamerické právo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(precedenty, role nepsaných právních obyčejů, soudce právo tvoří), Velká Británie, USA)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islámské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(boží) právo – tzv. právo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šaría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(za jeho tvůrce považován Bůh, právo dokonalé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neměnné, náboženská pravidla Koránu jsou chápána jako právní předpisy)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, citace: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RYSKA, Radovan a Monika PUŠKINOVÁ.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Právo pro střední školy: podle nového občanského zákoníku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7., 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nakl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Eduko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1.,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přeprac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Eduko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2012, 86 s. ISBN 978-80-87204-57-3.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1113</TotalTime>
  <Words>449</Words>
  <Application>Microsoft Office PowerPoint</Application>
  <PresentationFormat>Předvádění na obrazovce (4:3)</PresentationFormat>
  <Paragraphs>56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Digitální učební materiál</vt:lpstr>
      <vt:lpstr>Právo III – právní pojmy</vt:lpstr>
      <vt:lpstr>Právní norma, právní předpis</vt:lpstr>
      <vt:lpstr>Druhy právních norem podle způsobu vymezení a podle závaznosti</vt:lpstr>
      <vt:lpstr>Platnost a účinnost právních předpisů</vt:lpstr>
      <vt:lpstr>Působnost právního předpisu</vt:lpstr>
      <vt:lpstr>Právní odvětví</vt:lpstr>
      <vt:lpstr>Právo soukromé a veřejné</vt:lpstr>
      <vt:lpstr>Základní právní oblasti</vt:lpstr>
      <vt:lpstr>Literatura, citace: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PRÁVO – základní pojmy</dc:title>
  <dc:creator>Ludmila Klavíková</dc:creator>
  <cp:lastModifiedBy>siroky</cp:lastModifiedBy>
  <cp:revision>50</cp:revision>
  <dcterms:created xsi:type="dcterms:W3CDTF">2013-01-10T15:51:42Z</dcterms:created>
  <dcterms:modified xsi:type="dcterms:W3CDTF">2013-10-17T17:35:34Z</dcterms:modified>
</cp:coreProperties>
</file>