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9" r:id="rId2"/>
    <p:sldId id="270" r:id="rId3"/>
    <p:sldId id="260" r:id="rId4"/>
    <p:sldId id="256" r:id="rId5"/>
    <p:sldId id="258" r:id="rId6"/>
    <p:sldId id="259" r:id="rId7"/>
    <p:sldId id="257" r:id="rId8"/>
    <p:sldId id="261" r:id="rId9"/>
    <p:sldId id="262" r:id="rId10"/>
    <p:sldId id="263" r:id="rId11"/>
    <p:sldId id="264" r:id="rId12"/>
    <p:sldId id="265" r:id="rId13"/>
    <p:sldId id="267" r:id="rId14"/>
    <p:sldId id="268" r:id="rId15"/>
    <p:sldId id="271" r:id="rId16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6" d="100"/>
          <a:sy n="66" d="100"/>
        </p:scale>
        <p:origin x="-954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6_5">
  <dgm:title val=""/>
  <dgm:desc val=""/>
  <dgm:catLst>
    <dgm:cat type="accent6" pri="11500"/>
  </dgm:catLst>
  <dgm:styleLbl name="node0">
    <dgm:fillClrLst meth="cycle">
      <a:schemeClr val="accent6">
        <a:alpha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6">
        <a:alpha val="90000"/>
      </a:schemeClr>
      <a:schemeClr val="accent6">
        <a:alpha val="50000"/>
      </a:schemeClr>
    </dgm:fillClrLst>
    <dgm:linClrLst>
      <a:schemeClr val="accent6">
        <a:alpha val="90000"/>
      </a:schemeClr>
      <a:schemeClr val="accent6">
        <a:alpha val="50000"/>
      </a:schemeClr>
    </dgm:linClrLst>
    <dgm:effectClrLst/>
    <dgm:txLinClrLst/>
    <dgm:txFillClrLst/>
    <dgm:txEffectClrLst/>
  </dgm:styleLbl>
  <dgm:styleLbl name="node1">
    <dgm:fillClrLst>
      <a:schemeClr val="accent6">
        <a:alpha val="9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lnNode1">
    <dgm:fillClrLst>
      <a:schemeClr val="accent6">
        <a:shade val="90000"/>
      </a:schemeClr>
      <a:schemeClr val="accent6">
        <a:tint val="50000"/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6">
        <a:shade val="80000"/>
        <a:alpha val="50000"/>
      </a:schemeClr>
      <a:schemeClr val="accent6">
        <a:alpha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6">
        <a:alpha val="3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6">
        <a:tint val="50000"/>
        <a:alpha val="90000"/>
      </a:schemeClr>
      <a:schemeClr val="accent6">
        <a:tint val="20000"/>
        <a:alpha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6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6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6">
        <a:shade val="90000"/>
      </a:schemeClr>
      <a:schemeClr val="accent6">
        <a:tint val="50000"/>
      </a:schemeClr>
    </dgm:fillClrLst>
    <dgm:linClrLst>
      <a:schemeClr val="accent6">
        <a:shade val="90000"/>
      </a:schemeClr>
      <a:schemeClr val="accent6">
        <a:tint val="50000"/>
      </a:schemeClr>
    </dgm:linClrLst>
    <dgm:effectClrLst/>
    <dgm:txLinClrLst/>
    <dgm:txFillClrLst/>
    <dgm:txEffectClrLst/>
  </dgm:styleLbl>
  <dgm:styleLbl name="fgSibTrans2D1">
    <dgm:fillClrLst>
      <a:schemeClr val="accent6">
        <a:shade val="90000"/>
      </a:schemeClr>
      <a:schemeClr val="accent6">
        <a:tint val="50000"/>
      </a:schemeClr>
    </dgm:fillClrLst>
    <dgm:linClrLst>
      <a:schemeClr val="accent6">
        <a:shade val="90000"/>
      </a:schemeClr>
      <a:schemeClr val="accent6">
        <a:tint val="50000"/>
      </a:schemeClr>
    </dgm:linClrLst>
    <dgm:effectClrLst/>
    <dgm:txLinClrLst/>
    <dgm:txFillClrLst/>
    <dgm:txEffectClrLst/>
  </dgm:styleLbl>
  <dgm:styleLbl name="bgSibTrans2D1">
    <dgm:fillClrLst>
      <a:schemeClr val="accent6">
        <a:shade val="90000"/>
      </a:schemeClr>
      <a:schemeClr val="accent6">
        <a:tint val="50000"/>
      </a:schemeClr>
    </dgm:fillClrLst>
    <dgm:linClrLst>
      <a:schemeClr val="accent6">
        <a:shade val="90000"/>
      </a:schemeClr>
      <a:schemeClr val="accent6">
        <a:tint val="50000"/>
      </a:schemeClr>
    </dgm:linClrLst>
    <dgm:effectClrLst/>
    <dgm:txLinClrLst/>
    <dgm:txFillClrLst/>
    <dgm:txEffectClrLst/>
  </dgm:styleLbl>
  <dgm:styleLbl name="sibTrans1D1">
    <dgm:fillClrLst>
      <a:schemeClr val="accent6">
        <a:shade val="90000"/>
      </a:schemeClr>
      <a:schemeClr val="accent6">
        <a:tint val="50000"/>
      </a:schemeClr>
    </dgm:fillClrLst>
    <dgm:linClrLst>
      <a:schemeClr val="accent6">
        <a:shade val="90000"/>
      </a:schemeClr>
      <a:schemeClr val="accent6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6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6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6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6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6">
        <a:shade val="80000"/>
      </a:schemeClr>
    </dgm:fillClrLst>
    <dgm:linClrLst meth="repeat">
      <a:schemeClr val="accent6">
        <a:shade val="80000"/>
      </a:schemeClr>
    </dgm:linClrLst>
    <dgm:effectClrLst/>
    <dgm:txLinClrLst/>
    <dgm:txFillClrLst/>
    <dgm:txEffectClrLst/>
  </dgm:styleLbl>
  <dgm:styleLbl name="parChTrans2D2">
    <dgm:fillClrLst meth="repeat">
      <a:schemeClr val="accent6">
        <a:tint val="90000"/>
      </a:schemeClr>
    </dgm:fillClrLst>
    <dgm:linClrLst meth="repeat">
      <a:schemeClr val="accent6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6">
        <a:tint val="70000"/>
      </a:schemeClr>
    </dgm:fillClrLst>
    <dgm:linClrLst meth="repeat">
      <a:schemeClr val="accent6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6">
        <a:tint val="50000"/>
      </a:schemeClr>
    </dgm:fillClrLst>
    <dgm:linClrLst meth="repeat">
      <a:schemeClr val="accent6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parChTrans1D1">
    <dgm:fillClrLst meth="repeat">
      <a:schemeClr val="accent6">
        <a:shade val="80000"/>
      </a:schemeClr>
    </dgm:fillClrLst>
    <dgm:linClrLst meth="repeat">
      <a:schemeClr val="accent6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>
        <a:tint val="9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6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6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6">
        <a:alpha val="90000"/>
      </a:schemeClr>
      <a:schemeClr val="accent6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6">
        <a:alpha val="90000"/>
      </a:schemeClr>
      <a:schemeClr val="accent6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6">
        <a:alpha val="90000"/>
      </a:schemeClr>
      <a:schemeClr val="accent6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>
      <a:schemeClr val="accent6">
        <a:alpha val="90000"/>
      </a:schemeClr>
      <a:schemeClr val="accent6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6">
        <a:alpha val="90000"/>
      </a:schemeClr>
      <a:schemeClr val="accent6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6">
        <a:alpha val="90000"/>
      </a:schemeClr>
      <a:schemeClr val="accent6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6">
        <a:alpha val="90000"/>
        <a:tint val="40000"/>
      </a:schemeClr>
      <a:schemeClr val="accent6">
        <a:alpha val="50000"/>
        <a:tint val="40000"/>
      </a:schemeClr>
    </dgm:fillClrLst>
    <dgm:linClrLst meth="repeat">
      <a:schemeClr val="accent6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6">
        <a:alpha val="90000"/>
        <a:tint val="40000"/>
      </a:schemeClr>
    </dgm:fillClrLst>
    <dgm:linClrLst meth="repeat">
      <a:schemeClr val="accent6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6">
        <a:alpha val="90000"/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6">
        <a:tint val="90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6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6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6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6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6">
        <a:tint val="50000"/>
        <a:alpha val="40000"/>
      </a:schemeClr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6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39F8B381-5807-488E-AC22-73DD4140ED4A}" type="doc">
      <dgm:prSet loTypeId="urn:microsoft.com/office/officeart/2005/8/layout/target3" loCatId="list" qsTypeId="urn:microsoft.com/office/officeart/2005/8/quickstyle/3d2" qsCatId="3D" csTypeId="urn:microsoft.com/office/officeart/2005/8/colors/accent6_5" csCatId="accent6" phldr="1"/>
      <dgm:spPr/>
      <dgm:t>
        <a:bodyPr/>
        <a:lstStyle/>
        <a:p>
          <a:endParaRPr lang="cs-CZ"/>
        </a:p>
      </dgm:t>
    </dgm:pt>
    <dgm:pt modelId="{445C7998-7549-48B0-BD68-D4F0167F02E5}">
      <dgm:prSet phldrT="[Text]" custT="1"/>
      <dgm:spPr/>
      <dgm:t>
        <a:bodyPr/>
        <a:lstStyle/>
        <a:p>
          <a:pPr algn="l"/>
          <a:r>
            <a:rPr lang="cs-CZ" sz="1800" dirty="0"/>
            <a:t>Název školy:    </a:t>
          </a:r>
          <a:r>
            <a:rPr lang="cs-CZ" sz="1800" dirty="0" smtClean="0"/>
            <a:t>Základní škola a Mateřská škola, Police nad Metují, okres Náchod</a:t>
          </a:r>
          <a:endParaRPr lang="cs-CZ" sz="1800" dirty="0"/>
        </a:p>
      </dgm:t>
    </dgm:pt>
    <dgm:pt modelId="{D4A1AC32-6B30-44CD-A965-234E2C33692F}" type="parTrans" cxnId="{BCB163C3-3B0F-4F74-88F0-37F026D4C894}">
      <dgm:prSet/>
      <dgm:spPr/>
      <dgm:t>
        <a:bodyPr/>
        <a:lstStyle/>
        <a:p>
          <a:endParaRPr lang="cs-CZ"/>
        </a:p>
      </dgm:t>
    </dgm:pt>
    <dgm:pt modelId="{C846DAC9-9D22-4975-84AF-8D4E4FA8DA5C}" type="sibTrans" cxnId="{BCB163C3-3B0F-4F74-88F0-37F026D4C894}">
      <dgm:prSet/>
      <dgm:spPr/>
      <dgm:t>
        <a:bodyPr/>
        <a:lstStyle/>
        <a:p>
          <a:endParaRPr lang="cs-CZ"/>
        </a:p>
      </dgm:t>
    </dgm:pt>
    <dgm:pt modelId="{FBBFC3EA-9D9D-4F3A-BEA6-9C2C0E46BF20}">
      <dgm:prSet phldrT="[Text]"/>
      <dgm:spPr/>
      <dgm:t>
        <a:bodyPr/>
        <a:lstStyle/>
        <a:p>
          <a:pPr algn="l"/>
          <a:r>
            <a:rPr lang="cs-CZ" dirty="0"/>
            <a:t>Autor: </a:t>
          </a:r>
          <a:r>
            <a:rPr lang="cs-CZ" dirty="0" smtClean="0"/>
            <a:t> Mgr. Kateřina Nekvindová</a:t>
          </a:r>
          <a:endParaRPr lang="cs-CZ" dirty="0"/>
        </a:p>
      </dgm:t>
    </dgm:pt>
    <dgm:pt modelId="{DDB8DF17-17D4-4A37-80A4-B2BE20408FA2}" type="parTrans" cxnId="{C24533D2-26E5-47EB-8A39-D4FB9E52EFE6}">
      <dgm:prSet/>
      <dgm:spPr/>
      <dgm:t>
        <a:bodyPr/>
        <a:lstStyle/>
        <a:p>
          <a:endParaRPr lang="cs-CZ"/>
        </a:p>
      </dgm:t>
    </dgm:pt>
    <dgm:pt modelId="{83B48451-91B6-4E15-99C9-0FE713D5286E}" type="sibTrans" cxnId="{C24533D2-26E5-47EB-8A39-D4FB9E52EFE6}">
      <dgm:prSet/>
      <dgm:spPr/>
      <dgm:t>
        <a:bodyPr/>
        <a:lstStyle/>
        <a:p>
          <a:endParaRPr lang="cs-CZ"/>
        </a:p>
      </dgm:t>
    </dgm:pt>
    <dgm:pt modelId="{019433A1-1324-4DE1-9E6F-32B851095F74}">
      <dgm:prSet phldrT="[Text]"/>
      <dgm:spPr/>
      <dgm:t>
        <a:bodyPr/>
        <a:lstStyle/>
        <a:p>
          <a:pPr algn="l"/>
          <a:r>
            <a:rPr lang="cs-CZ" dirty="0"/>
            <a:t>Název : </a:t>
          </a:r>
          <a:r>
            <a:rPr lang="cs-CZ" dirty="0" smtClean="0"/>
            <a:t>VY_32_INOVACE_6B_07_Velká čísla</a:t>
          </a:r>
          <a:endParaRPr lang="cs-CZ" dirty="0"/>
        </a:p>
      </dgm:t>
    </dgm:pt>
    <dgm:pt modelId="{2AB92C11-48B1-4C26-9CC1-F4AB2F53C03B}" type="parTrans" cxnId="{2A2BCF91-C654-4E19-950C-39AA1A49C169}">
      <dgm:prSet/>
      <dgm:spPr/>
      <dgm:t>
        <a:bodyPr/>
        <a:lstStyle/>
        <a:p>
          <a:endParaRPr lang="cs-CZ"/>
        </a:p>
      </dgm:t>
    </dgm:pt>
    <dgm:pt modelId="{2716416C-EF69-44CA-AEFE-14F7FF081354}" type="sibTrans" cxnId="{2A2BCF91-C654-4E19-950C-39AA1A49C169}">
      <dgm:prSet/>
      <dgm:spPr/>
      <dgm:t>
        <a:bodyPr/>
        <a:lstStyle/>
        <a:p>
          <a:endParaRPr lang="cs-CZ"/>
        </a:p>
      </dgm:t>
    </dgm:pt>
    <dgm:pt modelId="{C73C7642-F245-4585-8F88-243F9FAEF6CA}">
      <dgm:prSet/>
      <dgm:spPr/>
      <dgm:t>
        <a:bodyPr/>
        <a:lstStyle/>
        <a:p>
          <a:pPr algn="l"/>
          <a:r>
            <a:rPr lang="cs-CZ" dirty="0"/>
            <a:t>Téma</a:t>
          </a:r>
          <a:r>
            <a:rPr lang="cs-CZ" dirty="0" smtClean="0"/>
            <a:t>: Matematika 5. ročník</a:t>
          </a:r>
          <a:endParaRPr lang="cs-CZ" dirty="0"/>
        </a:p>
      </dgm:t>
    </dgm:pt>
    <dgm:pt modelId="{3E2FFE2A-E7B1-401F-BAB6-893DF909FA64}" type="parTrans" cxnId="{808A55A3-7A45-463B-8870-E66256D18048}">
      <dgm:prSet/>
      <dgm:spPr/>
      <dgm:t>
        <a:bodyPr/>
        <a:lstStyle/>
        <a:p>
          <a:endParaRPr lang="cs-CZ"/>
        </a:p>
      </dgm:t>
    </dgm:pt>
    <dgm:pt modelId="{C6F235C3-B62B-4F7C-8AF0-6D3C84052041}" type="sibTrans" cxnId="{808A55A3-7A45-463B-8870-E66256D18048}">
      <dgm:prSet/>
      <dgm:spPr/>
      <dgm:t>
        <a:bodyPr/>
        <a:lstStyle/>
        <a:p>
          <a:endParaRPr lang="cs-CZ"/>
        </a:p>
      </dgm:t>
    </dgm:pt>
    <dgm:pt modelId="{EBC41103-E2E5-4D48-9B4B-425520D3D098}">
      <dgm:prSet/>
      <dgm:spPr/>
      <dgm:t>
        <a:bodyPr/>
        <a:lstStyle/>
        <a:p>
          <a:pPr algn="l"/>
          <a:r>
            <a:rPr lang="cs-CZ" dirty="0"/>
            <a:t>Číslo projektu</a:t>
          </a:r>
          <a:r>
            <a:rPr lang="cs-CZ" dirty="0" smtClean="0"/>
            <a:t>: CZ.1.07/1.4.00/21.1431</a:t>
          </a:r>
          <a:endParaRPr lang="cs-CZ" dirty="0"/>
        </a:p>
      </dgm:t>
    </dgm:pt>
    <dgm:pt modelId="{66EC36A9-2BA2-4EC9-AAE7-037918B0215E}" type="parTrans" cxnId="{56D768D4-D8A8-4F09-8215-BEB7EB914931}">
      <dgm:prSet/>
      <dgm:spPr/>
      <dgm:t>
        <a:bodyPr/>
        <a:lstStyle/>
        <a:p>
          <a:endParaRPr lang="cs-CZ"/>
        </a:p>
      </dgm:t>
    </dgm:pt>
    <dgm:pt modelId="{CD7C273C-2CBB-488A-8BF2-5D00DBC541E5}" type="sibTrans" cxnId="{56D768D4-D8A8-4F09-8215-BEB7EB914931}">
      <dgm:prSet/>
      <dgm:spPr/>
      <dgm:t>
        <a:bodyPr/>
        <a:lstStyle/>
        <a:p>
          <a:endParaRPr lang="cs-CZ"/>
        </a:p>
      </dgm:t>
    </dgm:pt>
    <dgm:pt modelId="{9F18DD90-522E-4A06-9EDB-3FF7C7EB6637}">
      <dgm:prSet/>
      <dgm:spPr/>
      <dgm:t>
        <a:bodyPr/>
        <a:lstStyle/>
        <a:p>
          <a:pPr algn="l"/>
          <a:endParaRPr lang="cs-CZ" dirty="0"/>
        </a:p>
      </dgm:t>
    </dgm:pt>
    <dgm:pt modelId="{DC71C009-E3ED-475A-840A-BB6DF5CACA1E}" type="parTrans" cxnId="{74551AAA-BEB0-4396-BD80-6629C3B31C87}">
      <dgm:prSet/>
      <dgm:spPr/>
      <dgm:t>
        <a:bodyPr/>
        <a:lstStyle/>
        <a:p>
          <a:endParaRPr lang="cs-CZ"/>
        </a:p>
      </dgm:t>
    </dgm:pt>
    <dgm:pt modelId="{90F4423F-FE16-401C-9EF9-B9A4578C2C46}" type="sibTrans" cxnId="{74551AAA-BEB0-4396-BD80-6629C3B31C87}">
      <dgm:prSet/>
      <dgm:spPr/>
      <dgm:t>
        <a:bodyPr/>
        <a:lstStyle/>
        <a:p>
          <a:endParaRPr lang="cs-CZ"/>
        </a:p>
      </dgm:t>
    </dgm:pt>
    <dgm:pt modelId="{71045F8C-00FA-488E-A7BD-E2E6753D979D}" type="pres">
      <dgm:prSet presAssocID="{39F8B381-5807-488E-AC22-73DD4140ED4A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3577EC6B-C980-4F34-8C69-4365E7B8FC8C}" type="pres">
      <dgm:prSet presAssocID="{445C7998-7549-48B0-BD68-D4F0167F02E5}" presName="circle1" presStyleLbl="node1" presStyleIdx="0" presStyleCnt="6"/>
      <dgm:spPr/>
      <dgm:t>
        <a:bodyPr/>
        <a:lstStyle/>
        <a:p>
          <a:endParaRPr lang="cs-CZ"/>
        </a:p>
      </dgm:t>
    </dgm:pt>
    <dgm:pt modelId="{6940EB87-DC1D-4BC3-9408-9AC2E1FFC039}" type="pres">
      <dgm:prSet presAssocID="{445C7998-7549-48B0-BD68-D4F0167F02E5}" presName="space" presStyleCnt="0"/>
      <dgm:spPr/>
      <dgm:t>
        <a:bodyPr/>
        <a:lstStyle/>
        <a:p>
          <a:endParaRPr lang="cs-CZ"/>
        </a:p>
      </dgm:t>
    </dgm:pt>
    <dgm:pt modelId="{BC35EE03-4121-4EF9-923D-7CB6D30D358D}" type="pres">
      <dgm:prSet presAssocID="{445C7998-7549-48B0-BD68-D4F0167F02E5}" presName="rect1" presStyleLbl="alignAcc1" presStyleIdx="0" presStyleCnt="6"/>
      <dgm:spPr/>
      <dgm:t>
        <a:bodyPr/>
        <a:lstStyle/>
        <a:p>
          <a:endParaRPr lang="cs-CZ"/>
        </a:p>
      </dgm:t>
    </dgm:pt>
    <dgm:pt modelId="{F3CBC012-668E-4176-9B15-A9185D134A32}" type="pres">
      <dgm:prSet presAssocID="{FBBFC3EA-9D9D-4F3A-BEA6-9C2C0E46BF20}" presName="vertSpace2" presStyleLbl="node1" presStyleIdx="0" presStyleCnt="6"/>
      <dgm:spPr/>
    </dgm:pt>
    <dgm:pt modelId="{E6DE3C09-CCC8-4E97-93E2-572187086E13}" type="pres">
      <dgm:prSet presAssocID="{FBBFC3EA-9D9D-4F3A-BEA6-9C2C0E46BF20}" presName="circle2" presStyleLbl="node1" presStyleIdx="1" presStyleCnt="6"/>
      <dgm:spPr/>
    </dgm:pt>
    <dgm:pt modelId="{3D25C809-E479-4E0E-98A2-AC45B58015D3}" type="pres">
      <dgm:prSet presAssocID="{FBBFC3EA-9D9D-4F3A-BEA6-9C2C0E46BF20}" presName="rect2" presStyleLbl="alignAcc1" presStyleIdx="1" presStyleCnt="6"/>
      <dgm:spPr/>
      <dgm:t>
        <a:bodyPr/>
        <a:lstStyle/>
        <a:p>
          <a:endParaRPr lang="cs-CZ"/>
        </a:p>
      </dgm:t>
    </dgm:pt>
    <dgm:pt modelId="{8FCE2135-403C-40FC-ABBE-C882F87F2674}" type="pres">
      <dgm:prSet presAssocID="{019433A1-1324-4DE1-9E6F-32B851095F74}" presName="vertSpace3" presStyleLbl="node1" presStyleIdx="1" presStyleCnt="6"/>
      <dgm:spPr/>
    </dgm:pt>
    <dgm:pt modelId="{1BED7B96-CCDD-4E61-AF76-6F46AF47D7C5}" type="pres">
      <dgm:prSet presAssocID="{019433A1-1324-4DE1-9E6F-32B851095F74}" presName="circle3" presStyleLbl="node1" presStyleIdx="2" presStyleCnt="6"/>
      <dgm:spPr/>
    </dgm:pt>
    <dgm:pt modelId="{C0B5C40A-1E15-4BEC-B103-F2895BABF6A5}" type="pres">
      <dgm:prSet presAssocID="{019433A1-1324-4DE1-9E6F-32B851095F74}" presName="rect3" presStyleLbl="alignAcc1" presStyleIdx="2" presStyleCnt="6"/>
      <dgm:spPr/>
      <dgm:t>
        <a:bodyPr/>
        <a:lstStyle/>
        <a:p>
          <a:endParaRPr lang="cs-CZ"/>
        </a:p>
      </dgm:t>
    </dgm:pt>
    <dgm:pt modelId="{34DAA28C-0505-4420-BD11-37EB1B3FA40D}" type="pres">
      <dgm:prSet presAssocID="{C73C7642-F245-4585-8F88-243F9FAEF6CA}" presName="vertSpace4" presStyleLbl="node1" presStyleIdx="2" presStyleCnt="6"/>
      <dgm:spPr/>
    </dgm:pt>
    <dgm:pt modelId="{3A617591-0AD5-4EF6-B41D-13E0EAF4A43F}" type="pres">
      <dgm:prSet presAssocID="{C73C7642-F245-4585-8F88-243F9FAEF6CA}" presName="circle4" presStyleLbl="node1" presStyleIdx="3" presStyleCnt="6"/>
      <dgm:spPr/>
    </dgm:pt>
    <dgm:pt modelId="{D5CADEEA-57F8-42D4-9623-9BB907E1CACC}" type="pres">
      <dgm:prSet presAssocID="{C73C7642-F245-4585-8F88-243F9FAEF6CA}" presName="rect4" presStyleLbl="alignAcc1" presStyleIdx="3" presStyleCnt="6"/>
      <dgm:spPr/>
      <dgm:t>
        <a:bodyPr/>
        <a:lstStyle/>
        <a:p>
          <a:endParaRPr lang="cs-CZ"/>
        </a:p>
      </dgm:t>
    </dgm:pt>
    <dgm:pt modelId="{9BBCC96D-CD56-4480-BFDD-BB828DC8D5C3}" type="pres">
      <dgm:prSet presAssocID="{EBC41103-E2E5-4D48-9B4B-425520D3D098}" presName="vertSpace5" presStyleLbl="node1" presStyleIdx="3" presStyleCnt="6"/>
      <dgm:spPr/>
    </dgm:pt>
    <dgm:pt modelId="{A0211FA4-3D2A-4461-B108-3035A35CEE50}" type="pres">
      <dgm:prSet presAssocID="{EBC41103-E2E5-4D48-9B4B-425520D3D098}" presName="circle5" presStyleLbl="node1" presStyleIdx="4" presStyleCnt="6"/>
      <dgm:spPr/>
    </dgm:pt>
    <dgm:pt modelId="{894EB3CC-1C83-4EB5-804B-D225A42D9B9B}" type="pres">
      <dgm:prSet presAssocID="{EBC41103-E2E5-4D48-9B4B-425520D3D098}" presName="rect5" presStyleLbl="alignAcc1" presStyleIdx="4" presStyleCnt="6"/>
      <dgm:spPr/>
      <dgm:t>
        <a:bodyPr/>
        <a:lstStyle/>
        <a:p>
          <a:endParaRPr lang="cs-CZ"/>
        </a:p>
      </dgm:t>
    </dgm:pt>
    <dgm:pt modelId="{95248E50-BEEE-4B9D-848A-31E7E15AD3B4}" type="pres">
      <dgm:prSet presAssocID="{9F18DD90-522E-4A06-9EDB-3FF7C7EB6637}" presName="vertSpace6" presStyleLbl="node1" presStyleIdx="4" presStyleCnt="6"/>
      <dgm:spPr/>
    </dgm:pt>
    <dgm:pt modelId="{B58FA4E8-8EE1-425E-A46F-CA7D324D19AF}" type="pres">
      <dgm:prSet presAssocID="{9F18DD90-522E-4A06-9EDB-3FF7C7EB6637}" presName="circle6" presStyleLbl="node1" presStyleIdx="5" presStyleCnt="6"/>
      <dgm:spPr/>
    </dgm:pt>
    <dgm:pt modelId="{587F67EF-2F2A-4E9D-B7AE-B045C2A69A95}" type="pres">
      <dgm:prSet presAssocID="{9F18DD90-522E-4A06-9EDB-3FF7C7EB6637}" presName="rect6" presStyleLbl="alignAcc1" presStyleIdx="5" presStyleCnt="6"/>
      <dgm:spPr/>
      <dgm:t>
        <a:bodyPr/>
        <a:lstStyle/>
        <a:p>
          <a:endParaRPr lang="cs-CZ"/>
        </a:p>
      </dgm:t>
    </dgm:pt>
    <dgm:pt modelId="{4D19AB04-24FA-40C2-B203-52AE3D15E171}" type="pres">
      <dgm:prSet presAssocID="{445C7998-7549-48B0-BD68-D4F0167F02E5}" presName="rect1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E3206977-19C6-4184-A844-F2148B190A94}" type="pres">
      <dgm:prSet presAssocID="{FBBFC3EA-9D9D-4F3A-BEA6-9C2C0E46BF20}" presName="rect2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74C63C17-8F1A-45C2-9C0E-FE1CE173E396}" type="pres">
      <dgm:prSet presAssocID="{019433A1-1324-4DE1-9E6F-32B851095F74}" presName="rect3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8DE6447-5E28-4B8A-8A57-0503C52FEE51}" type="pres">
      <dgm:prSet presAssocID="{C73C7642-F245-4585-8F88-243F9FAEF6CA}" presName="rect4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E1AF7FC7-D812-42C1-A70A-E2FD778231A9}" type="pres">
      <dgm:prSet presAssocID="{EBC41103-E2E5-4D48-9B4B-425520D3D098}" presName="rect5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BB622BDA-0ECE-489F-B16F-15C82D5738D9}" type="pres">
      <dgm:prSet presAssocID="{9F18DD90-522E-4A06-9EDB-3FF7C7EB6637}" presName="rect6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56D768D4-D8A8-4F09-8215-BEB7EB914931}" srcId="{39F8B381-5807-488E-AC22-73DD4140ED4A}" destId="{EBC41103-E2E5-4D48-9B4B-425520D3D098}" srcOrd="4" destOrd="0" parTransId="{66EC36A9-2BA2-4EC9-AAE7-037918B0215E}" sibTransId="{CD7C273C-2CBB-488A-8BF2-5D00DBC541E5}"/>
    <dgm:cxn modelId="{74551AAA-BEB0-4396-BD80-6629C3B31C87}" srcId="{39F8B381-5807-488E-AC22-73DD4140ED4A}" destId="{9F18DD90-522E-4A06-9EDB-3FF7C7EB6637}" srcOrd="5" destOrd="0" parTransId="{DC71C009-E3ED-475A-840A-BB6DF5CACA1E}" sibTransId="{90F4423F-FE16-401C-9EF9-B9A4578C2C46}"/>
    <dgm:cxn modelId="{957E4F19-F3A6-4258-AB68-C6E9F17E9E58}" type="presOf" srcId="{9F18DD90-522E-4A06-9EDB-3FF7C7EB6637}" destId="{BB622BDA-0ECE-489F-B16F-15C82D5738D9}" srcOrd="1" destOrd="0" presId="urn:microsoft.com/office/officeart/2005/8/layout/target3"/>
    <dgm:cxn modelId="{85203A1B-4D72-4C5B-AE8D-27F1C411957A}" type="presOf" srcId="{FBBFC3EA-9D9D-4F3A-BEA6-9C2C0E46BF20}" destId="{E3206977-19C6-4184-A844-F2148B190A94}" srcOrd="1" destOrd="0" presId="urn:microsoft.com/office/officeart/2005/8/layout/target3"/>
    <dgm:cxn modelId="{07F2F5AC-A19F-4F49-A1AD-D8C24049DAA8}" type="presOf" srcId="{EBC41103-E2E5-4D48-9B4B-425520D3D098}" destId="{894EB3CC-1C83-4EB5-804B-D225A42D9B9B}" srcOrd="0" destOrd="0" presId="urn:microsoft.com/office/officeart/2005/8/layout/target3"/>
    <dgm:cxn modelId="{C24533D2-26E5-47EB-8A39-D4FB9E52EFE6}" srcId="{39F8B381-5807-488E-AC22-73DD4140ED4A}" destId="{FBBFC3EA-9D9D-4F3A-BEA6-9C2C0E46BF20}" srcOrd="1" destOrd="0" parTransId="{DDB8DF17-17D4-4A37-80A4-B2BE20408FA2}" sibTransId="{83B48451-91B6-4E15-99C9-0FE713D5286E}"/>
    <dgm:cxn modelId="{3E5586D3-0CB6-4EC2-B1F8-D07286C77C92}" type="presOf" srcId="{9F18DD90-522E-4A06-9EDB-3FF7C7EB6637}" destId="{587F67EF-2F2A-4E9D-B7AE-B045C2A69A95}" srcOrd="0" destOrd="0" presId="urn:microsoft.com/office/officeart/2005/8/layout/target3"/>
    <dgm:cxn modelId="{5D511759-320D-4DEE-BEC1-1E67E2ABE41C}" type="presOf" srcId="{019433A1-1324-4DE1-9E6F-32B851095F74}" destId="{C0B5C40A-1E15-4BEC-B103-F2895BABF6A5}" srcOrd="0" destOrd="0" presId="urn:microsoft.com/office/officeart/2005/8/layout/target3"/>
    <dgm:cxn modelId="{81841342-A920-4FA2-82AA-578943D80E5D}" type="presOf" srcId="{C73C7642-F245-4585-8F88-243F9FAEF6CA}" destId="{88DE6447-5E28-4B8A-8A57-0503C52FEE51}" srcOrd="1" destOrd="0" presId="urn:microsoft.com/office/officeart/2005/8/layout/target3"/>
    <dgm:cxn modelId="{F2D61091-36E1-4F3F-86CF-3234A01B3E24}" type="presOf" srcId="{445C7998-7549-48B0-BD68-D4F0167F02E5}" destId="{BC35EE03-4121-4EF9-923D-7CB6D30D358D}" srcOrd="0" destOrd="0" presId="urn:microsoft.com/office/officeart/2005/8/layout/target3"/>
    <dgm:cxn modelId="{2DB300CB-B205-49B4-88CD-0FF7444E2D67}" type="presOf" srcId="{EBC41103-E2E5-4D48-9B4B-425520D3D098}" destId="{E1AF7FC7-D812-42C1-A70A-E2FD778231A9}" srcOrd="1" destOrd="0" presId="urn:microsoft.com/office/officeart/2005/8/layout/target3"/>
    <dgm:cxn modelId="{BCB163C3-3B0F-4F74-88F0-37F026D4C894}" srcId="{39F8B381-5807-488E-AC22-73DD4140ED4A}" destId="{445C7998-7549-48B0-BD68-D4F0167F02E5}" srcOrd="0" destOrd="0" parTransId="{D4A1AC32-6B30-44CD-A965-234E2C33692F}" sibTransId="{C846DAC9-9D22-4975-84AF-8D4E4FA8DA5C}"/>
    <dgm:cxn modelId="{03F827EA-8A61-4FD7-9045-172664025E91}" type="presOf" srcId="{C73C7642-F245-4585-8F88-243F9FAEF6CA}" destId="{D5CADEEA-57F8-42D4-9623-9BB907E1CACC}" srcOrd="0" destOrd="0" presId="urn:microsoft.com/office/officeart/2005/8/layout/target3"/>
    <dgm:cxn modelId="{54B827B4-9303-475D-8A37-C9B634259F74}" type="presOf" srcId="{445C7998-7549-48B0-BD68-D4F0167F02E5}" destId="{4D19AB04-24FA-40C2-B203-52AE3D15E171}" srcOrd="1" destOrd="0" presId="urn:microsoft.com/office/officeart/2005/8/layout/target3"/>
    <dgm:cxn modelId="{2A2BCF91-C654-4E19-950C-39AA1A49C169}" srcId="{39F8B381-5807-488E-AC22-73DD4140ED4A}" destId="{019433A1-1324-4DE1-9E6F-32B851095F74}" srcOrd="2" destOrd="0" parTransId="{2AB92C11-48B1-4C26-9CC1-F4AB2F53C03B}" sibTransId="{2716416C-EF69-44CA-AEFE-14F7FF081354}"/>
    <dgm:cxn modelId="{8CE046D2-25FF-46A1-AD3F-ABE76FFD0756}" type="presOf" srcId="{019433A1-1324-4DE1-9E6F-32B851095F74}" destId="{74C63C17-8F1A-45C2-9C0E-FE1CE173E396}" srcOrd="1" destOrd="0" presId="urn:microsoft.com/office/officeart/2005/8/layout/target3"/>
    <dgm:cxn modelId="{C716824C-BEFD-490F-98B9-A87EFBC58F27}" type="presOf" srcId="{39F8B381-5807-488E-AC22-73DD4140ED4A}" destId="{71045F8C-00FA-488E-A7BD-E2E6753D979D}" srcOrd="0" destOrd="0" presId="urn:microsoft.com/office/officeart/2005/8/layout/target3"/>
    <dgm:cxn modelId="{BE166F4F-AA0F-48DF-A791-23BB9C10D61A}" type="presOf" srcId="{FBBFC3EA-9D9D-4F3A-BEA6-9C2C0E46BF20}" destId="{3D25C809-E479-4E0E-98A2-AC45B58015D3}" srcOrd="0" destOrd="0" presId="urn:microsoft.com/office/officeart/2005/8/layout/target3"/>
    <dgm:cxn modelId="{808A55A3-7A45-463B-8870-E66256D18048}" srcId="{39F8B381-5807-488E-AC22-73DD4140ED4A}" destId="{C73C7642-F245-4585-8F88-243F9FAEF6CA}" srcOrd="3" destOrd="0" parTransId="{3E2FFE2A-E7B1-401F-BAB6-893DF909FA64}" sibTransId="{C6F235C3-B62B-4F7C-8AF0-6D3C84052041}"/>
    <dgm:cxn modelId="{B246E740-12E0-418E-9243-02C80B0FCA32}" type="presParOf" srcId="{71045F8C-00FA-488E-A7BD-E2E6753D979D}" destId="{3577EC6B-C980-4F34-8C69-4365E7B8FC8C}" srcOrd="0" destOrd="0" presId="urn:microsoft.com/office/officeart/2005/8/layout/target3"/>
    <dgm:cxn modelId="{7DD893C7-69E1-40A0-8929-FE50614A02F5}" type="presParOf" srcId="{71045F8C-00FA-488E-A7BD-E2E6753D979D}" destId="{6940EB87-DC1D-4BC3-9408-9AC2E1FFC039}" srcOrd="1" destOrd="0" presId="urn:microsoft.com/office/officeart/2005/8/layout/target3"/>
    <dgm:cxn modelId="{E5A6C7BF-BCC6-4D48-897F-84AD59432D4B}" type="presParOf" srcId="{71045F8C-00FA-488E-A7BD-E2E6753D979D}" destId="{BC35EE03-4121-4EF9-923D-7CB6D30D358D}" srcOrd="2" destOrd="0" presId="urn:microsoft.com/office/officeart/2005/8/layout/target3"/>
    <dgm:cxn modelId="{5889A165-7D52-40CB-AA6A-1EA1B0F37325}" type="presParOf" srcId="{71045F8C-00FA-488E-A7BD-E2E6753D979D}" destId="{F3CBC012-668E-4176-9B15-A9185D134A32}" srcOrd="3" destOrd="0" presId="urn:microsoft.com/office/officeart/2005/8/layout/target3"/>
    <dgm:cxn modelId="{80CBCCF8-9596-4883-B462-39ACF1909F18}" type="presParOf" srcId="{71045F8C-00FA-488E-A7BD-E2E6753D979D}" destId="{E6DE3C09-CCC8-4E97-93E2-572187086E13}" srcOrd="4" destOrd="0" presId="urn:microsoft.com/office/officeart/2005/8/layout/target3"/>
    <dgm:cxn modelId="{09769BB4-BC46-4337-A607-CD519EF2C9C3}" type="presParOf" srcId="{71045F8C-00FA-488E-A7BD-E2E6753D979D}" destId="{3D25C809-E479-4E0E-98A2-AC45B58015D3}" srcOrd="5" destOrd="0" presId="urn:microsoft.com/office/officeart/2005/8/layout/target3"/>
    <dgm:cxn modelId="{D4FD63F1-EDF5-48B0-971C-E7A88768AF2F}" type="presParOf" srcId="{71045F8C-00FA-488E-A7BD-E2E6753D979D}" destId="{8FCE2135-403C-40FC-ABBE-C882F87F2674}" srcOrd="6" destOrd="0" presId="urn:microsoft.com/office/officeart/2005/8/layout/target3"/>
    <dgm:cxn modelId="{F8683459-4C87-439C-88EB-EE4795506D03}" type="presParOf" srcId="{71045F8C-00FA-488E-A7BD-E2E6753D979D}" destId="{1BED7B96-CCDD-4E61-AF76-6F46AF47D7C5}" srcOrd="7" destOrd="0" presId="urn:microsoft.com/office/officeart/2005/8/layout/target3"/>
    <dgm:cxn modelId="{56A9FBC3-BF18-42AB-A71F-D471AD9EB7BE}" type="presParOf" srcId="{71045F8C-00FA-488E-A7BD-E2E6753D979D}" destId="{C0B5C40A-1E15-4BEC-B103-F2895BABF6A5}" srcOrd="8" destOrd="0" presId="urn:microsoft.com/office/officeart/2005/8/layout/target3"/>
    <dgm:cxn modelId="{BD06A615-3583-4232-81EC-F48C776C1270}" type="presParOf" srcId="{71045F8C-00FA-488E-A7BD-E2E6753D979D}" destId="{34DAA28C-0505-4420-BD11-37EB1B3FA40D}" srcOrd="9" destOrd="0" presId="urn:microsoft.com/office/officeart/2005/8/layout/target3"/>
    <dgm:cxn modelId="{60F27085-734C-45A5-9682-A7850DE48E86}" type="presParOf" srcId="{71045F8C-00FA-488E-A7BD-E2E6753D979D}" destId="{3A617591-0AD5-4EF6-B41D-13E0EAF4A43F}" srcOrd="10" destOrd="0" presId="urn:microsoft.com/office/officeart/2005/8/layout/target3"/>
    <dgm:cxn modelId="{96FCEC40-C64E-44A0-8F8A-18A914C84B18}" type="presParOf" srcId="{71045F8C-00FA-488E-A7BD-E2E6753D979D}" destId="{D5CADEEA-57F8-42D4-9623-9BB907E1CACC}" srcOrd="11" destOrd="0" presId="urn:microsoft.com/office/officeart/2005/8/layout/target3"/>
    <dgm:cxn modelId="{B4AFD2D6-F5E7-43B6-B12C-588DF8642378}" type="presParOf" srcId="{71045F8C-00FA-488E-A7BD-E2E6753D979D}" destId="{9BBCC96D-CD56-4480-BFDD-BB828DC8D5C3}" srcOrd="12" destOrd="0" presId="urn:microsoft.com/office/officeart/2005/8/layout/target3"/>
    <dgm:cxn modelId="{DEEBDDBD-1D65-42C5-8DD2-327B9166D8B7}" type="presParOf" srcId="{71045F8C-00FA-488E-A7BD-E2E6753D979D}" destId="{A0211FA4-3D2A-4461-B108-3035A35CEE50}" srcOrd="13" destOrd="0" presId="urn:microsoft.com/office/officeart/2005/8/layout/target3"/>
    <dgm:cxn modelId="{494F989F-FA2B-49B0-AD76-A318BB010E33}" type="presParOf" srcId="{71045F8C-00FA-488E-A7BD-E2E6753D979D}" destId="{894EB3CC-1C83-4EB5-804B-D225A42D9B9B}" srcOrd="14" destOrd="0" presId="urn:microsoft.com/office/officeart/2005/8/layout/target3"/>
    <dgm:cxn modelId="{8994785B-9B5F-4C2E-9AB3-0FFAF3684D90}" type="presParOf" srcId="{71045F8C-00FA-488E-A7BD-E2E6753D979D}" destId="{95248E50-BEEE-4B9D-848A-31E7E15AD3B4}" srcOrd="15" destOrd="0" presId="urn:microsoft.com/office/officeart/2005/8/layout/target3"/>
    <dgm:cxn modelId="{4F5ED2F3-20F4-4814-9D94-03AFCF648794}" type="presParOf" srcId="{71045F8C-00FA-488E-A7BD-E2E6753D979D}" destId="{B58FA4E8-8EE1-425E-A46F-CA7D324D19AF}" srcOrd="16" destOrd="0" presId="urn:microsoft.com/office/officeart/2005/8/layout/target3"/>
    <dgm:cxn modelId="{9591F57F-C16A-42FA-AA2C-B800D2F797BB}" type="presParOf" srcId="{71045F8C-00FA-488E-A7BD-E2E6753D979D}" destId="{587F67EF-2F2A-4E9D-B7AE-B045C2A69A95}" srcOrd="17" destOrd="0" presId="urn:microsoft.com/office/officeart/2005/8/layout/target3"/>
    <dgm:cxn modelId="{E757D9FF-DA05-4F07-82FC-857393896006}" type="presParOf" srcId="{71045F8C-00FA-488E-A7BD-E2E6753D979D}" destId="{4D19AB04-24FA-40C2-B203-52AE3D15E171}" srcOrd="18" destOrd="0" presId="urn:microsoft.com/office/officeart/2005/8/layout/target3"/>
    <dgm:cxn modelId="{38138ACF-8126-4690-99B2-00B70B1759AA}" type="presParOf" srcId="{71045F8C-00FA-488E-A7BD-E2E6753D979D}" destId="{E3206977-19C6-4184-A844-F2148B190A94}" srcOrd="19" destOrd="0" presId="urn:microsoft.com/office/officeart/2005/8/layout/target3"/>
    <dgm:cxn modelId="{E758F1DD-C816-46D2-A23E-7A9497FE2897}" type="presParOf" srcId="{71045F8C-00FA-488E-A7BD-E2E6753D979D}" destId="{74C63C17-8F1A-45C2-9C0E-FE1CE173E396}" srcOrd="20" destOrd="0" presId="urn:microsoft.com/office/officeart/2005/8/layout/target3"/>
    <dgm:cxn modelId="{1CFBEF32-2C66-4DC4-B34A-083D67FBD3A5}" type="presParOf" srcId="{71045F8C-00FA-488E-A7BD-E2E6753D979D}" destId="{88DE6447-5E28-4B8A-8A57-0503C52FEE51}" srcOrd="21" destOrd="0" presId="urn:microsoft.com/office/officeart/2005/8/layout/target3"/>
    <dgm:cxn modelId="{2222B725-0CA5-4A8A-9946-EC190CCB51F7}" type="presParOf" srcId="{71045F8C-00FA-488E-A7BD-E2E6753D979D}" destId="{E1AF7FC7-D812-42C1-A70A-E2FD778231A9}" srcOrd="22" destOrd="0" presId="urn:microsoft.com/office/officeart/2005/8/layout/target3"/>
    <dgm:cxn modelId="{C414E7C2-AD01-433C-99B0-9EA2C6194274}" type="presParOf" srcId="{71045F8C-00FA-488E-A7BD-E2E6753D979D}" destId="{BB622BDA-0ECE-489F-B16F-15C82D5738D9}" srcOrd="23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577EC6B-C980-4F34-8C69-4365E7B8FC8C}">
      <dsp:nvSpPr>
        <dsp:cNvPr id="0" name=""/>
        <dsp:cNvSpPr/>
      </dsp:nvSpPr>
      <dsp:spPr>
        <a:xfrm>
          <a:off x="0" y="0"/>
          <a:ext cx="4104455" cy="4104455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6">
                <a:alpha val="90000"/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6">
                <a:alpha val="90000"/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6">
                <a:alpha val="90000"/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BC35EE03-4121-4EF9-923D-7CB6D30D358D}">
      <dsp:nvSpPr>
        <dsp:cNvPr id="0" name=""/>
        <dsp:cNvSpPr/>
      </dsp:nvSpPr>
      <dsp:spPr>
        <a:xfrm>
          <a:off x="2052227" y="0"/>
          <a:ext cx="5004556" cy="4104455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6">
              <a:alpha val="90000"/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extrusionH="190500" prstMaterial="dkEdge">
          <a:bevelT w="135400" h="163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kern="1200" dirty="0"/>
            <a:t>Název školy:    </a:t>
          </a:r>
          <a:r>
            <a:rPr lang="cs-CZ" sz="1800" kern="1200" dirty="0" smtClean="0"/>
            <a:t>Základní škola a Mateřská škola, Police nad Metují, okres Náchod</a:t>
          </a:r>
          <a:endParaRPr lang="cs-CZ" sz="1800" kern="1200" dirty="0"/>
        </a:p>
      </dsp:txBody>
      <dsp:txXfrm>
        <a:off x="2052227" y="0"/>
        <a:ext cx="5004556" cy="513058"/>
      </dsp:txXfrm>
    </dsp:sp>
    <dsp:sp modelId="{E6DE3C09-CCC8-4E97-93E2-572187086E13}">
      <dsp:nvSpPr>
        <dsp:cNvPr id="0" name=""/>
        <dsp:cNvSpPr/>
      </dsp:nvSpPr>
      <dsp:spPr>
        <a:xfrm>
          <a:off x="359140" y="513058"/>
          <a:ext cx="3386174" cy="338617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6">
                <a:alpha val="90000"/>
                <a:hueOff val="0"/>
                <a:satOff val="0"/>
                <a:lumOff val="0"/>
                <a:alphaOff val="-8000"/>
                <a:shade val="51000"/>
                <a:satMod val="130000"/>
              </a:schemeClr>
            </a:gs>
            <a:gs pos="80000">
              <a:schemeClr val="accent6">
                <a:alpha val="90000"/>
                <a:hueOff val="0"/>
                <a:satOff val="0"/>
                <a:lumOff val="0"/>
                <a:alphaOff val="-8000"/>
                <a:shade val="93000"/>
                <a:satMod val="130000"/>
              </a:schemeClr>
            </a:gs>
            <a:gs pos="100000">
              <a:schemeClr val="accent6">
                <a:alpha val="90000"/>
                <a:hueOff val="0"/>
                <a:satOff val="0"/>
                <a:lumOff val="0"/>
                <a:alphaOff val="-800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3D25C809-E479-4E0E-98A2-AC45B58015D3}">
      <dsp:nvSpPr>
        <dsp:cNvPr id="0" name=""/>
        <dsp:cNvSpPr/>
      </dsp:nvSpPr>
      <dsp:spPr>
        <a:xfrm>
          <a:off x="2052227" y="513058"/>
          <a:ext cx="5004556" cy="338617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6">
              <a:alpha val="90000"/>
              <a:hueOff val="0"/>
              <a:satOff val="0"/>
              <a:lumOff val="0"/>
              <a:alphaOff val="-800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extrusionH="190500" prstMaterial="dkEdge">
          <a:bevelT w="135400" h="163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80010" tIns="80010" rIns="80010" bIns="80010" numCol="1" spcCol="1270" anchor="ctr" anchorCtr="0">
          <a:noAutofit/>
        </a:bodyPr>
        <a:lstStyle/>
        <a:p>
          <a:pPr lvl="0" algn="l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100" kern="1200" dirty="0"/>
            <a:t>Autor: </a:t>
          </a:r>
          <a:r>
            <a:rPr lang="cs-CZ" sz="2100" kern="1200" dirty="0" smtClean="0"/>
            <a:t> Mgr. Kateřina Nekvindová</a:t>
          </a:r>
          <a:endParaRPr lang="cs-CZ" sz="2100" kern="1200" dirty="0"/>
        </a:p>
      </dsp:txBody>
      <dsp:txXfrm>
        <a:off x="2052227" y="513058"/>
        <a:ext cx="5004556" cy="513058"/>
      </dsp:txXfrm>
    </dsp:sp>
    <dsp:sp modelId="{1BED7B96-CCDD-4E61-AF76-6F46AF47D7C5}">
      <dsp:nvSpPr>
        <dsp:cNvPr id="0" name=""/>
        <dsp:cNvSpPr/>
      </dsp:nvSpPr>
      <dsp:spPr>
        <a:xfrm>
          <a:off x="718281" y="1026116"/>
          <a:ext cx="2667893" cy="2667893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6">
                <a:alpha val="90000"/>
                <a:hueOff val="0"/>
                <a:satOff val="0"/>
                <a:lumOff val="0"/>
                <a:alphaOff val="-16000"/>
                <a:shade val="51000"/>
                <a:satMod val="130000"/>
              </a:schemeClr>
            </a:gs>
            <a:gs pos="80000">
              <a:schemeClr val="accent6">
                <a:alpha val="90000"/>
                <a:hueOff val="0"/>
                <a:satOff val="0"/>
                <a:lumOff val="0"/>
                <a:alphaOff val="-16000"/>
                <a:shade val="93000"/>
                <a:satMod val="130000"/>
              </a:schemeClr>
            </a:gs>
            <a:gs pos="100000">
              <a:schemeClr val="accent6">
                <a:alpha val="90000"/>
                <a:hueOff val="0"/>
                <a:satOff val="0"/>
                <a:lumOff val="0"/>
                <a:alphaOff val="-1600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C0B5C40A-1E15-4BEC-B103-F2895BABF6A5}">
      <dsp:nvSpPr>
        <dsp:cNvPr id="0" name=""/>
        <dsp:cNvSpPr/>
      </dsp:nvSpPr>
      <dsp:spPr>
        <a:xfrm>
          <a:off x="2052227" y="1026116"/>
          <a:ext cx="5004556" cy="2667893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6">
              <a:alpha val="90000"/>
              <a:hueOff val="0"/>
              <a:satOff val="0"/>
              <a:lumOff val="0"/>
              <a:alphaOff val="-1600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extrusionH="190500" prstMaterial="dkEdge">
          <a:bevelT w="135400" h="163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80010" tIns="80010" rIns="80010" bIns="80010" numCol="1" spcCol="1270" anchor="ctr" anchorCtr="0">
          <a:noAutofit/>
        </a:bodyPr>
        <a:lstStyle/>
        <a:p>
          <a:pPr lvl="0" algn="l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100" kern="1200" dirty="0"/>
            <a:t>Název : </a:t>
          </a:r>
          <a:r>
            <a:rPr lang="cs-CZ" sz="2100" kern="1200" dirty="0" smtClean="0"/>
            <a:t>VY_32_INOVACE_6B_07_Velká čísla</a:t>
          </a:r>
          <a:endParaRPr lang="cs-CZ" sz="2100" kern="1200" dirty="0"/>
        </a:p>
      </dsp:txBody>
      <dsp:txXfrm>
        <a:off x="2052227" y="1026116"/>
        <a:ext cx="5004556" cy="513054"/>
      </dsp:txXfrm>
    </dsp:sp>
    <dsp:sp modelId="{3A617591-0AD5-4EF6-B41D-13E0EAF4A43F}">
      <dsp:nvSpPr>
        <dsp:cNvPr id="0" name=""/>
        <dsp:cNvSpPr/>
      </dsp:nvSpPr>
      <dsp:spPr>
        <a:xfrm>
          <a:off x="1077419" y="1539171"/>
          <a:ext cx="1949616" cy="1949616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6">
                <a:alpha val="90000"/>
                <a:hueOff val="0"/>
                <a:satOff val="0"/>
                <a:lumOff val="0"/>
                <a:alphaOff val="-24000"/>
                <a:shade val="51000"/>
                <a:satMod val="130000"/>
              </a:schemeClr>
            </a:gs>
            <a:gs pos="80000">
              <a:schemeClr val="accent6">
                <a:alpha val="90000"/>
                <a:hueOff val="0"/>
                <a:satOff val="0"/>
                <a:lumOff val="0"/>
                <a:alphaOff val="-24000"/>
                <a:shade val="93000"/>
                <a:satMod val="130000"/>
              </a:schemeClr>
            </a:gs>
            <a:gs pos="100000">
              <a:schemeClr val="accent6">
                <a:alpha val="90000"/>
                <a:hueOff val="0"/>
                <a:satOff val="0"/>
                <a:lumOff val="0"/>
                <a:alphaOff val="-2400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D5CADEEA-57F8-42D4-9623-9BB907E1CACC}">
      <dsp:nvSpPr>
        <dsp:cNvPr id="0" name=""/>
        <dsp:cNvSpPr/>
      </dsp:nvSpPr>
      <dsp:spPr>
        <a:xfrm>
          <a:off x="2052227" y="1539171"/>
          <a:ext cx="5004556" cy="1949616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6">
              <a:alpha val="90000"/>
              <a:hueOff val="0"/>
              <a:satOff val="0"/>
              <a:lumOff val="0"/>
              <a:alphaOff val="-2400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extrusionH="190500" prstMaterial="dkEdge">
          <a:bevelT w="135400" h="163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80010" tIns="80010" rIns="80010" bIns="80010" numCol="1" spcCol="1270" anchor="ctr" anchorCtr="0">
          <a:noAutofit/>
        </a:bodyPr>
        <a:lstStyle/>
        <a:p>
          <a:pPr lvl="0" algn="l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100" kern="1200" dirty="0"/>
            <a:t>Téma</a:t>
          </a:r>
          <a:r>
            <a:rPr lang="cs-CZ" sz="2100" kern="1200" dirty="0" smtClean="0"/>
            <a:t>: Matematika 5. ročník</a:t>
          </a:r>
          <a:endParaRPr lang="cs-CZ" sz="2100" kern="1200" dirty="0"/>
        </a:p>
      </dsp:txBody>
      <dsp:txXfrm>
        <a:off x="2052227" y="1539171"/>
        <a:ext cx="5004556" cy="513058"/>
      </dsp:txXfrm>
    </dsp:sp>
    <dsp:sp modelId="{A0211FA4-3D2A-4461-B108-3035A35CEE50}">
      <dsp:nvSpPr>
        <dsp:cNvPr id="0" name=""/>
        <dsp:cNvSpPr/>
      </dsp:nvSpPr>
      <dsp:spPr>
        <a:xfrm>
          <a:off x="1436560" y="2052229"/>
          <a:ext cx="1231335" cy="1231335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6">
                <a:alpha val="90000"/>
                <a:hueOff val="0"/>
                <a:satOff val="0"/>
                <a:lumOff val="0"/>
                <a:alphaOff val="-32000"/>
                <a:shade val="51000"/>
                <a:satMod val="130000"/>
              </a:schemeClr>
            </a:gs>
            <a:gs pos="80000">
              <a:schemeClr val="accent6">
                <a:alpha val="90000"/>
                <a:hueOff val="0"/>
                <a:satOff val="0"/>
                <a:lumOff val="0"/>
                <a:alphaOff val="-32000"/>
                <a:shade val="93000"/>
                <a:satMod val="130000"/>
              </a:schemeClr>
            </a:gs>
            <a:gs pos="100000">
              <a:schemeClr val="accent6">
                <a:alpha val="90000"/>
                <a:hueOff val="0"/>
                <a:satOff val="0"/>
                <a:lumOff val="0"/>
                <a:alphaOff val="-3200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894EB3CC-1C83-4EB5-804B-D225A42D9B9B}">
      <dsp:nvSpPr>
        <dsp:cNvPr id="0" name=""/>
        <dsp:cNvSpPr/>
      </dsp:nvSpPr>
      <dsp:spPr>
        <a:xfrm>
          <a:off x="2052227" y="2052229"/>
          <a:ext cx="5004556" cy="1231335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6">
              <a:alpha val="90000"/>
              <a:hueOff val="0"/>
              <a:satOff val="0"/>
              <a:lumOff val="0"/>
              <a:alphaOff val="-3200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extrusionH="190500" prstMaterial="dkEdge">
          <a:bevelT w="135400" h="163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80010" tIns="80010" rIns="80010" bIns="80010" numCol="1" spcCol="1270" anchor="ctr" anchorCtr="0">
          <a:noAutofit/>
        </a:bodyPr>
        <a:lstStyle/>
        <a:p>
          <a:pPr lvl="0" algn="l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100" kern="1200" dirty="0"/>
            <a:t>Číslo projektu</a:t>
          </a:r>
          <a:r>
            <a:rPr lang="cs-CZ" sz="2100" kern="1200" dirty="0" smtClean="0"/>
            <a:t>: CZ.1.07/1.4.00/21.1431</a:t>
          </a:r>
          <a:endParaRPr lang="cs-CZ" sz="2100" kern="1200" dirty="0"/>
        </a:p>
      </dsp:txBody>
      <dsp:txXfrm>
        <a:off x="2052227" y="2052229"/>
        <a:ext cx="5004556" cy="513058"/>
      </dsp:txXfrm>
    </dsp:sp>
    <dsp:sp modelId="{B58FA4E8-8EE1-425E-A46F-CA7D324D19AF}">
      <dsp:nvSpPr>
        <dsp:cNvPr id="0" name=""/>
        <dsp:cNvSpPr/>
      </dsp:nvSpPr>
      <dsp:spPr>
        <a:xfrm>
          <a:off x="1795700" y="2565287"/>
          <a:ext cx="513054" cy="51305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6">
                <a:alpha val="90000"/>
                <a:hueOff val="0"/>
                <a:satOff val="0"/>
                <a:lumOff val="0"/>
                <a:alphaOff val="-40000"/>
                <a:shade val="51000"/>
                <a:satMod val="130000"/>
              </a:schemeClr>
            </a:gs>
            <a:gs pos="80000">
              <a:schemeClr val="accent6">
                <a:alpha val="90000"/>
                <a:hueOff val="0"/>
                <a:satOff val="0"/>
                <a:lumOff val="0"/>
                <a:alphaOff val="-40000"/>
                <a:shade val="93000"/>
                <a:satMod val="130000"/>
              </a:schemeClr>
            </a:gs>
            <a:gs pos="100000">
              <a:schemeClr val="accent6">
                <a:alpha val="90000"/>
                <a:hueOff val="0"/>
                <a:satOff val="0"/>
                <a:lumOff val="0"/>
                <a:alphaOff val="-4000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587F67EF-2F2A-4E9D-B7AE-B045C2A69A95}">
      <dsp:nvSpPr>
        <dsp:cNvPr id="0" name=""/>
        <dsp:cNvSpPr/>
      </dsp:nvSpPr>
      <dsp:spPr>
        <a:xfrm>
          <a:off x="2052227" y="2565287"/>
          <a:ext cx="5004556" cy="51305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6">
              <a:alpha val="90000"/>
              <a:hueOff val="0"/>
              <a:satOff val="0"/>
              <a:lumOff val="0"/>
              <a:alphaOff val="-4000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extrusionH="190500" prstMaterial="dkEdge">
          <a:bevelT w="135400" h="163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80010" tIns="80010" rIns="80010" bIns="80010" numCol="1" spcCol="1270" anchor="ctr" anchorCtr="0">
          <a:noAutofit/>
        </a:bodyPr>
        <a:lstStyle/>
        <a:p>
          <a:pPr lvl="0" algn="l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2100" kern="1200" dirty="0"/>
        </a:p>
      </dsp:txBody>
      <dsp:txXfrm>
        <a:off x="2052227" y="2565287"/>
        <a:ext cx="5004556" cy="513054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CFAC1F-9171-4437-833C-B13F40FB3281}" type="datetimeFigureOut">
              <a:rPr lang="cs-CZ" smtClean="0"/>
              <a:t>20.1.2013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F1362-93FE-419C-A802-C1903FA03EF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6628660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CFAC1F-9171-4437-833C-B13F40FB3281}" type="datetimeFigureOut">
              <a:rPr lang="cs-CZ" smtClean="0"/>
              <a:t>20.1.2013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F1362-93FE-419C-A802-C1903FA03EF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3828104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CFAC1F-9171-4437-833C-B13F40FB3281}" type="datetimeFigureOut">
              <a:rPr lang="cs-CZ" smtClean="0"/>
              <a:t>20.1.2013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F1362-93FE-419C-A802-C1903FA03EF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2328047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CFAC1F-9171-4437-833C-B13F40FB3281}" type="datetimeFigureOut">
              <a:rPr lang="cs-CZ" smtClean="0"/>
              <a:t>20.1.2013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F1362-93FE-419C-A802-C1903FA03EF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6270514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CFAC1F-9171-4437-833C-B13F40FB3281}" type="datetimeFigureOut">
              <a:rPr lang="cs-CZ" smtClean="0"/>
              <a:t>20.1.2013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F1362-93FE-419C-A802-C1903FA03EF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2213361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CFAC1F-9171-4437-833C-B13F40FB3281}" type="datetimeFigureOut">
              <a:rPr lang="cs-CZ" smtClean="0"/>
              <a:t>20.1.2013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F1362-93FE-419C-A802-C1903FA03EF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733747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CFAC1F-9171-4437-833C-B13F40FB3281}" type="datetimeFigureOut">
              <a:rPr lang="cs-CZ" smtClean="0"/>
              <a:t>20.1.2013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F1362-93FE-419C-A802-C1903FA03EF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8933381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CFAC1F-9171-4437-833C-B13F40FB3281}" type="datetimeFigureOut">
              <a:rPr lang="cs-CZ" smtClean="0"/>
              <a:t>20.1.2013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F1362-93FE-419C-A802-C1903FA03EF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094897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CFAC1F-9171-4437-833C-B13F40FB3281}" type="datetimeFigureOut">
              <a:rPr lang="cs-CZ" smtClean="0"/>
              <a:t>20.1.2013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F1362-93FE-419C-A802-C1903FA03EF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4077284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CFAC1F-9171-4437-833C-B13F40FB3281}" type="datetimeFigureOut">
              <a:rPr lang="cs-CZ" smtClean="0"/>
              <a:t>20.1.2013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F1362-93FE-419C-A802-C1903FA03EF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4947826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CFAC1F-9171-4437-833C-B13F40FB3281}" type="datetimeFigureOut">
              <a:rPr lang="cs-CZ" smtClean="0"/>
              <a:t>20.1.2013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F1362-93FE-419C-A802-C1903FA03EF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2909039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BCFAC1F-9171-4437-833C-B13F40FB3281}" type="datetimeFigureOut">
              <a:rPr lang="cs-CZ" smtClean="0"/>
              <a:t>20.1.2013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59F1362-93FE-419C-A802-C1903FA03EF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93770638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1.pn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2706925118"/>
              </p:ext>
            </p:extLst>
          </p:nvPr>
        </p:nvGraphicFramePr>
        <p:xfrm>
          <a:off x="1043608" y="1772816"/>
          <a:ext cx="7056784" cy="410445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1720" y="317144"/>
            <a:ext cx="5402263" cy="10493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8629388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cs-CZ" sz="4000" dirty="0" smtClean="0"/>
              <a:t>Anotace</a:t>
            </a:r>
            <a:endParaRPr lang="cs-CZ" sz="40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4294967295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cs-CZ" dirty="0" smtClean="0"/>
              <a:t>-Prezentace slouží k stručnému přehledu probírané látky především při výkladu</a:t>
            </a:r>
            <a:r>
              <a:rPr lang="cs-CZ" dirty="0"/>
              <a:t>.</a:t>
            </a:r>
            <a:endParaRPr lang="cs-CZ" dirty="0" smtClean="0"/>
          </a:p>
          <a:p>
            <a:pPr marL="0" indent="0">
              <a:buNone/>
            </a:pPr>
            <a:r>
              <a:rPr lang="cs-CZ" dirty="0"/>
              <a:t>-Promítnutím  mohou žáci učivo sledovat, zapisovat a tak lépe vnímat, porozumět a  pochopit  probírané učivo.</a:t>
            </a:r>
          </a:p>
          <a:p>
            <a:pPr marL="0" indent="0">
              <a:buNone/>
            </a:pPr>
            <a:r>
              <a:rPr lang="cs-CZ" dirty="0" smtClean="0"/>
              <a:t>-</a:t>
            </a:r>
            <a:r>
              <a:rPr lang="cs-CZ" dirty="0"/>
              <a:t>Materiál může sloužit  k </a:t>
            </a:r>
            <a:r>
              <a:rPr lang="cs-CZ" dirty="0" smtClean="0"/>
              <a:t>zápisu </a:t>
            </a:r>
            <a:r>
              <a:rPr lang="cs-CZ" dirty="0"/>
              <a:t>poznámek do školních sešitů</a:t>
            </a:r>
            <a:r>
              <a:rPr lang="cs-CZ" dirty="0" smtClean="0"/>
              <a:t>.</a:t>
            </a:r>
          </a:p>
          <a:p>
            <a:pPr marL="0" indent="0">
              <a:buNone/>
            </a:pPr>
            <a:r>
              <a:rPr lang="cs-CZ" dirty="0" smtClean="0"/>
              <a:t>-Příklady slouží k procvičení a správnému upevnění probírané látky.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854969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cs-CZ" sz="8800" dirty="0" smtClean="0"/>
              <a:t>Velká čísla</a:t>
            </a:r>
            <a:endParaRPr lang="cs-CZ" sz="88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95536" y="1916832"/>
            <a:ext cx="8229600" cy="1512168"/>
          </a:xfrm>
        </p:spPr>
        <p:txBody>
          <a:bodyPr>
            <a:noAutofit/>
          </a:bodyPr>
          <a:lstStyle/>
          <a:p>
            <a:pPr marL="0" indent="0" algn="ctr">
              <a:buNone/>
            </a:pPr>
            <a:r>
              <a:rPr lang="cs-CZ" sz="12000" dirty="0" smtClean="0">
                <a:solidFill>
                  <a:srgbClr val="7030A0"/>
                </a:solidFill>
              </a:rPr>
              <a:t>342 587 908</a:t>
            </a:r>
            <a:endParaRPr lang="cs-CZ" sz="12000" dirty="0">
              <a:solidFill>
                <a:srgbClr val="7030A0"/>
              </a:solidFill>
            </a:endParaRPr>
          </a:p>
        </p:txBody>
      </p:sp>
      <p:sp>
        <p:nvSpPr>
          <p:cNvPr id="4" name="TextovéPole 3"/>
          <p:cNvSpPr txBox="1"/>
          <p:nvPr/>
        </p:nvSpPr>
        <p:spPr>
          <a:xfrm rot="16200000">
            <a:off x="6951961" y="4145383"/>
            <a:ext cx="222311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3600" dirty="0" smtClean="0">
                <a:solidFill>
                  <a:srgbClr val="FF0000"/>
                </a:solidFill>
              </a:rPr>
              <a:t>jednotky</a:t>
            </a:r>
            <a:endParaRPr lang="cs-CZ" sz="3600" dirty="0">
              <a:solidFill>
                <a:srgbClr val="FF0000"/>
              </a:solidFill>
            </a:endParaRPr>
          </a:p>
        </p:txBody>
      </p:sp>
      <p:sp>
        <p:nvSpPr>
          <p:cNvPr id="5" name="TextovéPole 4"/>
          <p:cNvSpPr txBox="1"/>
          <p:nvPr/>
        </p:nvSpPr>
        <p:spPr>
          <a:xfrm rot="16200000">
            <a:off x="6087865" y="4269000"/>
            <a:ext cx="222311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3600" dirty="0" smtClean="0">
                <a:solidFill>
                  <a:srgbClr val="FF0000"/>
                </a:solidFill>
              </a:rPr>
              <a:t>desítky</a:t>
            </a:r>
            <a:endParaRPr lang="cs-CZ" sz="3600" dirty="0">
              <a:solidFill>
                <a:srgbClr val="FF0000"/>
              </a:solidFill>
            </a:endParaRPr>
          </a:p>
        </p:txBody>
      </p:sp>
      <p:sp>
        <p:nvSpPr>
          <p:cNvPr id="6" name="TextovéPole 5"/>
          <p:cNvSpPr txBox="1"/>
          <p:nvPr/>
        </p:nvSpPr>
        <p:spPr>
          <a:xfrm rot="16200000">
            <a:off x="5258902" y="4268999"/>
            <a:ext cx="222311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3600" dirty="0" smtClean="0">
                <a:solidFill>
                  <a:srgbClr val="FF0000"/>
                </a:solidFill>
              </a:rPr>
              <a:t>stovky</a:t>
            </a:r>
            <a:endParaRPr lang="cs-CZ" sz="3600" dirty="0">
              <a:solidFill>
                <a:srgbClr val="FF0000"/>
              </a:solidFill>
            </a:endParaRPr>
          </a:p>
        </p:txBody>
      </p:sp>
      <p:sp>
        <p:nvSpPr>
          <p:cNvPr id="7" name="TextovéPole 6"/>
          <p:cNvSpPr txBox="1"/>
          <p:nvPr/>
        </p:nvSpPr>
        <p:spPr>
          <a:xfrm rot="16200000">
            <a:off x="4150317" y="4297782"/>
            <a:ext cx="222311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3600" dirty="0" smtClean="0">
                <a:solidFill>
                  <a:srgbClr val="FF0000"/>
                </a:solidFill>
              </a:rPr>
              <a:t>tisíce</a:t>
            </a:r>
            <a:endParaRPr lang="cs-CZ" sz="3600" dirty="0">
              <a:solidFill>
                <a:srgbClr val="FF0000"/>
              </a:solidFill>
            </a:endParaRPr>
          </a:p>
        </p:txBody>
      </p:sp>
      <p:sp>
        <p:nvSpPr>
          <p:cNvPr id="9" name="TextovéPole 8"/>
          <p:cNvSpPr txBox="1"/>
          <p:nvPr/>
        </p:nvSpPr>
        <p:spPr>
          <a:xfrm rot="16200000">
            <a:off x="3386071" y="4405572"/>
            <a:ext cx="238189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3600" dirty="0" smtClean="0">
                <a:solidFill>
                  <a:srgbClr val="FF0000"/>
                </a:solidFill>
              </a:rPr>
              <a:t>desetitisíce</a:t>
            </a:r>
            <a:endParaRPr lang="cs-CZ" sz="3600" dirty="0">
              <a:solidFill>
                <a:srgbClr val="FF0000"/>
              </a:solidFill>
            </a:endParaRPr>
          </a:p>
        </p:txBody>
      </p:sp>
      <p:sp>
        <p:nvSpPr>
          <p:cNvPr id="10" name="TextovéPole 9"/>
          <p:cNvSpPr txBox="1"/>
          <p:nvPr/>
        </p:nvSpPr>
        <p:spPr>
          <a:xfrm rot="16200000">
            <a:off x="2594607" y="4326178"/>
            <a:ext cx="222311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3600" dirty="0" smtClean="0">
                <a:solidFill>
                  <a:srgbClr val="FF0000"/>
                </a:solidFill>
              </a:rPr>
              <a:t>statisíce</a:t>
            </a:r>
            <a:endParaRPr lang="cs-CZ" sz="3600" dirty="0">
              <a:solidFill>
                <a:srgbClr val="FF0000"/>
              </a:solidFill>
            </a:endParaRPr>
          </a:p>
        </p:txBody>
      </p:sp>
      <p:sp>
        <p:nvSpPr>
          <p:cNvPr id="11" name="TextovéPole 10"/>
          <p:cNvSpPr txBox="1"/>
          <p:nvPr/>
        </p:nvSpPr>
        <p:spPr>
          <a:xfrm rot="16200000">
            <a:off x="1479353" y="4326426"/>
            <a:ext cx="222311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3600" dirty="0" smtClean="0">
                <a:solidFill>
                  <a:srgbClr val="FF0000"/>
                </a:solidFill>
              </a:rPr>
              <a:t>milióny</a:t>
            </a:r>
            <a:endParaRPr lang="cs-CZ" sz="3600" dirty="0">
              <a:solidFill>
                <a:srgbClr val="FF0000"/>
              </a:solidFill>
            </a:endParaRPr>
          </a:p>
        </p:txBody>
      </p:sp>
      <p:sp>
        <p:nvSpPr>
          <p:cNvPr id="12" name="TextovéPole 11"/>
          <p:cNvSpPr txBox="1"/>
          <p:nvPr/>
        </p:nvSpPr>
        <p:spPr>
          <a:xfrm rot="16200000">
            <a:off x="376926" y="4594417"/>
            <a:ext cx="284379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3600" dirty="0" err="1" smtClean="0">
                <a:solidFill>
                  <a:srgbClr val="FF0000"/>
                </a:solidFill>
              </a:rPr>
              <a:t>desetimilióny</a:t>
            </a:r>
            <a:endParaRPr lang="cs-CZ" sz="3600" dirty="0">
              <a:solidFill>
                <a:srgbClr val="FF0000"/>
              </a:solidFill>
            </a:endParaRPr>
          </a:p>
        </p:txBody>
      </p:sp>
      <p:sp>
        <p:nvSpPr>
          <p:cNvPr id="13" name="TextovéPole 12"/>
          <p:cNvSpPr txBox="1"/>
          <p:nvPr/>
        </p:nvSpPr>
        <p:spPr>
          <a:xfrm rot="16200000">
            <a:off x="-104823" y="4484965"/>
            <a:ext cx="222311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3600" dirty="0" smtClean="0">
                <a:solidFill>
                  <a:srgbClr val="FF0000"/>
                </a:solidFill>
              </a:rPr>
              <a:t>stamiliony</a:t>
            </a:r>
            <a:endParaRPr lang="cs-CZ" sz="36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144874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  <p:bldP spid="7" grpId="0"/>
      <p:bldP spid="9" grpId="0"/>
      <p:bldP spid="10" grpId="0"/>
      <p:bldP spid="11" grpId="0"/>
      <p:bldP spid="12" grpId="0"/>
      <p:bldP spid="13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>
            <a:noAutofit/>
          </a:bodyPr>
          <a:lstStyle/>
          <a:p>
            <a:r>
              <a:rPr lang="cs-CZ" sz="8000" dirty="0" smtClean="0"/>
              <a:t>Násobení </a:t>
            </a:r>
            <a:br>
              <a:rPr lang="cs-CZ" sz="8000" dirty="0" smtClean="0"/>
            </a:br>
            <a:r>
              <a:rPr lang="cs-CZ" sz="8000" dirty="0" smtClean="0"/>
              <a:t>velkých čísel</a:t>
            </a:r>
            <a:endParaRPr lang="cs-CZ" sz="8000" dirty="0"/>
          </a:p>
        </p:txBody>
      </p:sp>
    </p:spTree>
    <p:extLst>
      <p:ext uri="{BB962C8B-B14F-4D97-AF65-F5344CB8AC3E}">
        <p14:creationId xmlns:p14="http://schemas.microsoft.com/office/powerpoint/2010/main" val="42579141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187624" y="1194107"/>
            <a:ext cx="2664296" cy="79208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sz="4000" dirty="0" smtClean="0">
                <a:solidFill>
                  <a:schemeClr val="accent1"/>
                </a:solidFill>
              </a:rPr>
              <a:t>5 000 . 8  </a:t>
            </a:r>
            <a:r>
              <a:rPr lang="cs-CZ" dirty="0" smtClean="0">
                <a:solidFill>
                  <a:schemeClr val="accent1"/>
                </a:solidFill>
              </a:rPr>
              <a:t>=</a:t>
            </a:r>
            <a:endParaRPr lang="cs-CZ" dirty="0">
              <a:solidFill>
                <a:schemeClr val="accent1"/>
              </a:solidFill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827584" y="4077072"/>
            <a:ext cx="3816424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 </a:t>
            </a:r>
            <a:r>
              <a:rPr lang="cs-CZ" sz="6600" dirty="0" smtClean="0">
                <a:solidFill>
                  <a:srgbClr val="00B0F0"/>
                </a:solidFill>
              </a:rPr>
              <a:t>5</a:t>
            </a:r>
            <a:r>
              <a:rPr lang="cs-CZ" sz="6600" dirty="0" smtClean="0"/>
              <a:t> </a:t>
            </a:r>
            <a:r>
              <a:rPr lang="cs-CZ" sz="6600" dirty="0" smtClean="0">
                <a:solidFill>
                  <a:srgbClr val="FF0000"/>
                </a:solidFill>
              </a:rPr>
              <a:t>000</a:t>
            </a:r>
            <a:r>
              <a:rPr lang="cs-CZ" sz="6600" dirty="0" smtClean="0"/>
              <a:t> . </a:t>
            </a:r>
            <a:r>
              <a:rPr lang="cs-CZ" sz="6600" dirty="0" smtClean="0">
                <a:solidFill>
                  <a:srgbClr val="00B0F0"/>
                </a:solidFill>
              </a:rPr>
              <a:t>8</a:t>
            </a:r>
            <a:r>
              <a:rPr lang="cs-CZ" sz="6600" dirty="0" smtClean="0"/>
              <a:t> =</a:t>
            </a:r>
            <a:endParaRPr lang="cs-CZ" sz="6600" dirty="0"/>
          </a:p>
        </p:txBody>
      </p:sp>
      <p:sp>
        <p:nvSpPr>
          <p:cNvPr id="5" name="TextovéPole 4"/>
          <p:cNvSpPr txBox="1"/>
          <p:nvPr/>
        </p:nvSpPr>
        <p:spPr>
          <a:xfrm>
            <a:off x="4788024" y="4059425"/>
            <a:ext cx="1368152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6600" dirty="0" smtClean="0">
                <a:solidFill>
                  <a:srgbClr val="00B0F0"/>
                </a:solidFill>
              </a:rPr>
              <a:t>40</a:t>
            </a:r>
            <a:endParaRPr lang="cs-CZ" sz="6600" dirty="0">
              <a:solidFill>
                <a:srgbClr val="00B0F0"/>
              </a:solidFill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5796136" y="4057983"/>
            <a:ext cx="2160240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6600" dirty="0" smtClean="0">
                <a:solidFill>
                  <a:srgbClr val="FF0000"/>
                </a:solidFill>
              </a:rPr>
              <a:t>000</a:t>
            </a:r>
            <a:endParaRPr lang="cs-CZ" sz="6600" dirty="0"/>
          </a:p>
        </p:txBody>
      </p:sp>
      <p:sp>
        <p:nvSpPr>
          <p:cNvPr id="8" name="Oblouk 7"/>
          <p:cNvSpPr/>
          <p:nvPr/>
        </p:nvSpPr>
        <p:spPr>
          <a:xfrm flipV="1">
            <a:off x="1187624" y="4368598"/>
            <a:ext cx="2448272" cy="1296144"/>
          </a:xfrm>
          <a:prstGeom prst="arc">
            <a:avLst>
              <a:gd name="adj1" fmla="val 10717603"/>
              <a:gd name="adj2" fmla="val 21520894"/>
            </a:avLst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" name="Oblouk 8"/>
          <p:cNvSpPr/>
          <p:nvPr/>
        </p:nvSpPr>
        <p:spPr>
          <a:xfrm>
            <a:off x="2051720" y="3356993"/>
            <a:ext cx="4824536" cy="1440160"/>
          </a:xfrm>
          <a:prstGeom prst="arc">
            <a:avLst>
              <a:gd name="adj1" fmla="val 10729843"/>
              <a:gd name="adj2" fmla="val 0"/>
            </a:avLst>
          </a:prstGeom>
          <a:ln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1" name="TextovéPole 10"/>
          <p:cNvSpPr txBox="1"/>
          <p:nvPr/>
        </p:nvSpPr>
        <p:spPr>
          <a:xfrm>
            <a:off x="3609121" y="1196752"/>
            <a:ext cx="230425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dirty="0" smtClean="0">
                <a:solidFill>
                  <a:schemeClr val="accent1"/>
                </a:solidFill>
              </a:rPr>
              <a:t>40 000</a:t>
            </a:r>
            <a:endParaRPr lang="cs-CZ" sz="4000" dirty="0">
              <a:solidFill>
                <a:schemeClr val="accent1"/>
              </a:solidFill>
            </a:endParaRPr>
          </a:p>
        </p:txBody>
      </p:sp>
      <p:sp>
        <p:nvSpPr>
          <p:cNvPr id="12" name="TextovéPole 11"/>
          <p:cNvSpPr txBox="1"/>
          <p:nvPr/>
        </p:nvSpPr>
        <p:spPr>
          <a:xfrm>
            <a:off x="1871700" y="5682526"/>
            <a:ext cx="172819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násobíme</a:t>
            </a:r>
            <a:endParaRPr lang="cs-CZ" sz="2400" dirty="0">
              <a:solidFill>
                <a:schemeClr val="tx2">
                  <a:lumMod val="60000"/>
                  <a:lumOff val="4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5887891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9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55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56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7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58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9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60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1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62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  <p:bldP spid="8" grpId="0" animBg="1"/>
      <p:bldP spid="9" grpId="0" animBg="1"/>
      <p:bldP spid="11" grpId="0"/>
      <p:bldP spid="1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187624" y="1194106"/>
            <a:ext cx="3024336" cy="794733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sz="4000" dirty="0" smtClean="0">
                <a:solidFill>
                  <a:schemeClr val="accent1"/>
                </a:solidFill>
              </a:rPr>
              <a:t>200 . 5 000  </a:t>
            </a:r>
            <a:r>
              <a:rPr lang="cs-CZ" dirty="0" smtClean="0">
                <a:solidFill>
                  <a:schemeClr val="accent1"/>
                </a:solidFill>
              </a:rPr>
              <a:t>=</a:t>
            </a:r>
            <a:endParaRPr lang="cs-CZ" dirty="0">
              <a:solidFill>
                <a:schemeClr val="accent1"/>
              </a:solidFill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827584" y="4077072"/>
            <a:ext cx="4644516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 </a:t>
            </a:r>
            <a:r>
              <a:rPr lang="cs-CZ" sz="6600" dirty="0" smtClean="0">
                <a:solidFill>
                  <a:srgbClr val="00B0F0"/>
                </a:solidFill>
              </a:rPr>
              <a:t>2</a:t>
            </a:r>
            <a:r>
              <a:rPr lang="cs-CZ" sz="6600" dirty="0" smtClean="0">
                <a:solidFill>
                  <a:srgbClr val="FF0000"/>
                </a:solidFill>
              </a:rPr>
              <a:t>00</a:t>
            </a:r>
            <a:r>
              <a:rPr lang="cs-CZ" sz="6600" dirty="0" smtClean="0"/>
              <a:t> . </a:t>
            </a:r>
            <a:r>
              <a:rPr lang="cs-CZ" sz="6600" dirty="0" smtClean="0">
                <a:solidFill>
                  <a:srgbClr val="00B0F0"/>
                </a:solidFill>
              </a:rPr>
              <a:t>5 </a:t>
            </a:r>
            <a:r>
              <a:rPr lang="cs-CZ" sz="6600" dirty="0" smtClean="0">
                <a:solidFill>
                  <a:srgbClr val="FF0000"/>
                </a:solidFill>
              </a:rPr>
              <a:t>000</a:t>
            </a:r>
            <a:r>
              <a:rPr lang="cs-CZ" sz="6600" dirty="0" smtClean="0"/>
              <a:t> =</a:t>
            </a:r>
            <a:endParaRPr lang="cs-CZ" sz="6600" dirty="0"/>
          </a:p>
        </p:txBody>
      </p:sp>
      <p:sp>
        <p:nvSpPr>
          <p:cNvPr id="5" name="TextovéPole 4"/>
          <p:cNvSpPr txBox="1"/>
          <p:nvPr/>
        </p:nvSpPr>
        <p:spPr>
          <a:xfrm>
            <a:off x="5472100" y="4077072"/>
            <a:ext cx="1368152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6600" dirty="0">
                <a:solidFill>
                  <a:srgbClr val="00B0F0"/>
                </a:solidFill>
              </a:rPr>
              <a:t>1</a:t>
            </a:r>
            <a:r>
              <a:rPr lang="cs-CZ" sz="6600" dirty="0" smtClean="0">
                <a:solidFill>
                  <a:srgbClr val="00B0F0"/>
                </a:solidFill>
              </a:rPr>
              <a:t>0</a:t>
            </a:r>
            <a:endParaRPr lang="cs-CZ" sz="6600" dirty="0">
              <a:solidFill>
                <a:srgbClr val="00B0F0"/>
              </a:solidFill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6300192" y="4077072"/>
            <a:ext cx="2412268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6600" dirty="0" smtClean="0">
                <a:solidFill>
                  <a:srgbClr val="FF0000"/>
                </a:solidFill>
              </a:rPr>
              <a:t>00000</a:t>
            </a:r>
            <a:endParaRPr lang="cs-CZ" sz="6600" dirty="0"/>
          </a:p>
        </p:txBody>
      </p:sp>
      <p:sp>
        <p:nvSpPr>
          <p:cNvPr id="8" name="Oblouk 7"/>
          <p:cNvSpPr/>
          <p:nvPr/>
        </p:nvSpPr>
        <p:spPr>
          <a:xfrm flipV="1">
            <a:off x="1165382" y="4368598"/>
            <a:ext cx="1772675" cy="1296144"/>
          </a:xfrm>
          <a:prstGeom prst="arc">
            <a:avLst>
              <a:gd name="adj1" fmla="val 10778387"/>
              <a:gd name="adj2" fmla="val 21309246"/>
            </a:avLst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" name="Oblouk 8"/>
          <p:cNvSpPr/>
          <p:nvPr/>
        </p:nvSpPr>
        <p:spPr>
          <a:xfrm>
            <a:off x="2051720" y="3573015"/>
            <a:ext cx="2088232" cy="1224137"/>
          </a:xfrm>
          <a:prstGeom prst="arc">
            <a:avLst>
              <a:gd name="adj1" fmla="val 10729843"/>
              <a:gd name="adj2" fmla="val 0"/>
            </a:avLst>
          </a:prstGeom>
          <a:ln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1" name="TextovéPole 10"/>
          <p:cNvSpPr txBox="1"/>
          <p:nvPr/>
        </p:nvSpPr>
        <p:spPr>
          <a:xfrm>
            <a:off x="4319972" y="1196752"/>
            <a:ext cx="230425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dirty="0" smtClean="0">
                <a:solidFill>
                  <a:schemeClr val="accent1"/>
                </a:solidFill>
              </a:rPr>
              <a:t>1 000 000</a:t>
            </a:r>
            <a:endParaRPr lang="cs-CZ" sz="4000" dirty="0">
              <a:solidFill>
                <a:schemeClr val="accent1"/>
              </a:solidFill>
            </a:endParaRPr>
          </a:p>
        </p:txBody>
      </p:sp>
      <p:sp>
        <p:nvSpPr>
          <p:cNvPr id="10" name="TextovéPole 9"/>
          <p:cNvSpPr txBox="1"/>
          <p:nvPr/>
        </p:nvSpPr>
        <p:spPr>
          <a:xfrm>
            <a:off x="1367644" y="5689966"/>
            <a:ext cx="172819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násobíme</a:t>
            </a:r>
            <a:endParaRPr lang="cs-CZ" sz="2400" dirty="0">
              <a:solidFill>
                <a:schemeClr val="tx2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12" name="TextovéPole 11"/>
          <p:cNvSpPr txBox="1"/>
          <p:nvPr/>
        </p:nvSpPr>
        <p:spPr>
          <a:xfrm>
            <a:off x="2591780" y="2996952"/>
            <a:ext cx="172819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>
                <a:solidFill>
                  <a:srgbClr val="FF0000"/>
                </a:solidFill>
              </a:rPr>
              <a:t>sečteme</a:t>
            </a:r>
            <a:endParaRPr lang="cs-CZ" sz="24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0627150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6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62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63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4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65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6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67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8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69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  <p:bldP spid="8" grpId="0" animBg="1"/>
      <p:bldP spid="9" grpId="0" animBg="1"/>
      <p:bldP spid="11" grpId="0"/>
      <p:bldP spid="10" grpId="0"/>
      <p:bldP spid="1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2987824" y="1412776"/>
            <a:ext cx="5328592" cy="4785395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sz="3600" dirty="0" smtClean="0"/>
              <a:t>2 000 . 800 =</a:t>
            </a:r>
          </a:p>
          <a:p>
            <a:pPr marL="0" indent="0">
              <a:buNone/>
            </a:pPr>
            <a:r>
              <a:rPr lang="cs-CZ" sz="3600" dirty="0" smtClean="0"/>
              <a:t>60 </a:t>
            </a:r>
            <a:r>
              <a:rPr lang="cs-CZ" sz="3600" dirty="0"/>
              <a:t>000 . </a:t>
            </a:r>
            <a:r>
              <a:rPr lang="cs-CZ" sz="3600" dirty="0" smtClean="0"/>
              <a:t>9 000 </a:t>
            </a:r>
            <a:r>
              <a:rPr lang="cs-CZ" sz="3600" dirty="0"/>
              <a:t>=</a:t>
            </a:r>
          </a:p>
          <a:p>
            <a:pPr marL="0" indent="0">
              <a:buNone/>
            </a:pPr>
            <a:r>
              <a:rPr lang="cs-CZ" sz="3600" dirty="0" smtClean="0"/>
              <a:t>4 </a:t>
            </a:r>
            <a:r>
              <a:rPr lang="cs-CZ" sz="3600" dirty="0"/>
              <a:t>000 . </a:t>
            </a:r>
            <a:r>
              <a:rPr lang="cs-CZ" sz="3600" dirty="0" smtClean="0"/>
              <a:t>600 </a:t>
            </a:r>
            <a:r>
              <a:rPr lang="cs-CZ" sz="3600" dirty="0"/>
              <a:t>=</a:t>
            </a:r>
          </a:p>
          <a:p>
            <a:pPr marL="0" indent="0">
              <a:buNone/>
            </a:pPr>
            <a:r>
              <a:rPr lang="cs-CZ" sz="3600" dirty="0"/>
              <a:t>7</a:t>
            </a:r>
            <a:r>
              <a:rPr lang="cs-CZ" sz="3600" dirty="0" smtClean="0"/>
              <a:t>00 </a:t>
            </a:r>
            <a:r>
              <a:rPr lang="cs-CZ" sz="3600" dirty="0"/>
              <a:t>. </a:t>
            </a:r>
            <a:r>
              <a:rPr lang="cs-CZ" sz="3600" dirty="0" smtClean="0"/>
              <a:t>900 </a:t>
            </a:r>
            <a:r>
              <a:rPr lang="cs-CZ" sz="3600" dirty="0"/>
              <a:t>=</a:t>
            </a:r>
          </a:p>
          <a:p>
            <a:pPr marL="0" indent="0">
              <a:buNone/>
            </a:pPr>
            <a:r>
              <a:rPr lang="cs-CZ" sz="3600" dirty="0" smtClean="0"/>
              <a:t>5 000 </a:t>
            </a:r>
            <a:r>
              <a:rPr lang="cs-CZ" sz="3600" dirty="0"/>
              <a:t>. </a:t>
            </a:r>
            <a:r>
              <a:rPr lang="cs-CZ" sz="3600" dirty="0" smtClean="0"/>
              <a:t>3 000 </a:t>
            </a:r>
            <a:r>
              <a:rPr lang="cs-CZ" sz="3600" dirty="0"/>
              <a:t>=</a:t>
            </a:r>
          </a:p>
          <a:p>
            <a:pPr marL="0" indent="0">
              <a:buNone/>
            </a:pPr>
            <a:r>
              <a:rPr lang="cs-CZ" sz="3600" dirty="0" smtClean="0"/>
              <a:t>800 </a:t>
            </a:r>
            <a:r>
              <a:rPr lang="cs-CZ" sz="3600" dirty="0"/>
              <a:t>. </a:t>
            </a:r>
            <a:r>
              <a:rPr lang="cs-CZ" sz="3600" dirty="0" smtClean="0"/>
              <a:t>400 </a:t>
            </a:r>
            <a:r>
              <a:rPr lang="cs-CZ" sz="3600" dirty="0"/>
              <a:t>=</a:t>
            </a:r>
          </a:p>
          <a:p>
            <a:pPr marL="0" indent="0">
              <a:buNone/>
            </a:pPr>
            <a:r>
              <a:rPr lang="cs-CZ" sz="3600" dirty="0"/>
              <a:t>3</a:t>
            </a:r>
            <a:r>
              <a:rPr lang="cs-CZ" sz="3600" dirty="0" smtClean="0"/>
              <a:t>1 </a:t>
            </a:r>
            <a:r>
              <a:rPr lang="cs-CZ" sz="3600" dirty="0"/>
              <a:t>000 . </a:t>
            </a:r>
            <a:r>
              <a:rPr lang="cs-CZ" sz="3600" dirty="0" smtClean="0"/>
              <a:t>200 =</a:t>
            </a:r>
            <a:endParaRPr lang="cs-CZ" sz="3600" dirty="0"/>
          </a:p>
        </p:txBody>
      </p:sp>
      <p:sp>
        <p:nvSpPr>
          <p:cNvPr id="4" name="Nadpis 3"/>
          <p:cNvSpPr>
            <a:spLocks noGrp="1"/>
          </p:cNvSpPr>
          <p:nvPr>
            <p:ph type="title"/>
          </p:nvPr>
        </p:nvSpPr>
        <p:spPr>
          <a:xfrm>
            <a:off x="1115616" y="260648"/>
            <a:ext cx="5915000" cy="1143000"/>
          </a:xfrm>
        </p:spPr>
        <p:txBody>
          <a:bodyPr/>
          <a:lstStyle/>
          <a:p>
            <a:r>
              <a:rPr lang="cs-CZ" dirty="0" smtClean="0"/>
              <a:t>Vypočítej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1253578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827584" y="1412776"/>
            <a:ext cx="5904656" cy="4785395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sz="3600" dirty="0" smtClean="0"/>
              <a:t>2 000 . 800 = </a:t>
            </a:r>
            <a:r>
              <a:rPr lang="cs-CZ" sz="3600" dirty="0" smtClean="0">
                <a:solidFill>
                  <a:srgbClr val="FF0000"/>
                </a:solidFill>
              </a:rPr>
              <a:t>1 600 000</a:t>
            </a:r>
          </a:p>
          <a:p>
            <a:pPr marL="0" indent="0">
              <a:buNone/>
            </a:pPr>
            <a:r>
              <a:rPr lang="cs-CZ" sz="3600" dirty="0" smtClean="0"/>
              <a:t>60 </a:t>
            </a:r>
            <a:r>
              <a:rPr lang="cs-CZ" sz="3600" dirty="0"/>
              <a:t>000 . </a:t>
            </a:r>
            <a:r>
              <a:rPr lang="cs-CZ" sz="3600" dirty="0" smtClean="0"/>
              <a:t>9 000 = </a:t>
            </a:r>
            <a:r>
              <a:rPr lang="cs-CZ" sz="3600" dirty="0" smtClean="0">
                <a:solidFill>
                  <a:srgbClr val="FF0000"/>
                </a:solidFill>
              </a:rPr>
              <a:t>540 000 000</a:t>
            </a:r>
            <a:endParaRPr lang="cs-CZ" sz="3600" dirty="0">
              <a:solidFill>
                <a:srgbClr val="FF0000"/>
              </a:solidFill>
            </a:endParaRPr>
          </a:p>
          <a:p>
            <a:pPr marL="0" indent="0">
              <a:buNone/>
            </a:pPr>
            <a:r>
              <a:rPr lang="cs-CZ" sz="3600" dirty="0" smtClean="0"/>
              <a:t>4 </a:t>
            </a:r>
            <a:r>
              <a:rPr lang="cs-CZ" sz="3600" dirty="0"/>
              <a:t>000 . </a:t>
            </a:r>
            <a:r>
              <a:rPr lang="cs-CZ" sz="3600" dirty="0" smtClean="0"/>
              <a:t>600 = </a:t>
            </a:r>
            <a:r>
              <a:rPr lang="cs-CZ" sz="3600" dirty="0" smtClean="0">
                <a:solidFill>
                  <a:srgbClr val="FF0000"/>
                </a:solidFill>
              </a:rPr>
              <a:t>2 400 000</a:t>
            </a:r>
            <a:endParaRPr lang="cs-CZ" sz="3600" dirty="0">
              <a:solidFill>
                <a:srgbClr val="FF0000"/>
              </a:solidFill>
            </a:endParaRPr>
          </a:p>
          <a:p>
            <a:pPr marL="0" indent="0">
              <a:buNone/>
            </a:pPr>
            <a:r>
              <a:rPr lang="cs-CZ" sz="3600" dirty="0"/>
              <a:t>7</a:t>
            </a:r>
            <a:r>
              <a:rPr lang="cs-CZ" sz="3600" dirty="0" smtClean="0"/>
              <a:t>00 </a:t>
            </a:r>
            <a:r>
              <a:rPr lang="cs-CZ" sz="3600" dirty="0"/>
              <a:t>. </a:t>
            </a:r>
            <a:r>
              <a:rPr lang="cs-CZ" sz="3600" dirty="0" smtClean="0"/>
              <a:t>900 = </a:t>
            </a:r>
            <a:r>
              <a:rPr lang="cs-CZ" sz="3600" dirty="0" smtClean="0">
                <a:solidFill>
                  <a:srgbClr val="FF0000"/>
                </a:solidFill>
              </a:rPr>
              <a:t>630 000</a:t>
            </a:r>
            <a:endParaRPr lang="cs-CZ" sz="3600" dirty="0">
              <a:solidFill>
                <a:srgbClr val="FF0000"/>
              </a:solidFill>
            </a:endParaRPr>
          </a:p>
          <a:p>
            <a:pPr marL="0" indent="0">
              <a:buNone/>
            </a:pPr>
            <a:r>
              <a:rPr lang="cs-CZ" sz="3600" dirty="0" smtClean="0"/>
              <a:t>5 000 </a:t>
            </a:r>
            <a:r>
              <a:rPr lang="cs-CZ" sz="3600" dirty="0"/>
              <a:t>. </a:t>
            </a:r>
            <a:r>
              <a:rPr lang="cs-CZ" sz="3600" dirty="0" smtClean="0"/>
              <a:t>3 000 = </a:t>
            </a:r>
            <a:r>
              <a:rPr lang="cs-CZ" sz="3600" dirty="0" smtClean="0">
                <a:solidFill>
                  <a:srgbClr val="FF0000"/>
                </a:solidFill>
              </a:rPr>
              <a:t>15 000 000</a:t>
            </a:r>
            <a:endParaRPr lang="cs-CZ" sz="3600" dirty="0">
              <a:solidFill>
                <a:srgbClr val="FF0000"/>
              </a:solidFill>
            </a:endParaRPr>
          </a:p>
          <a:p>
            <a:pPr marL="0" indent="0">
              <a:buNone/>
            </a:pPr>
            <a:r>
              <a:rPr lang="cs-CZ" sz="3600" dirty="0" smtClean="0"/>
              <a:t>800 </a:t>
            </a:r>
            <a:r>
              <a:rPr lang="cs-CZ" sz="3600" dirty="0"/>
              <a:t>. </a:t>
            </a:r>
            <a:r>
              <a:rPr lang="cs-CZ" sz="3600" dirty="0" smtClean="0"/>
              <a:t>400 = </a:t>
            </a:r>
            <a:r>
              <a:rPr lang="cs-CZ" sz="3600" dirty="0" smtClean="0">
                <a:solidFill>
                  <a:srgbClr val="FF0000"/>
                </a:solidFill>
              </a:rPr>
              <a:t>320 000</a:t>
            </a:r>
            <a:endParaRPr lang="cs-CZ" sz="3600" dirty="0">
              <a:solidFill>
                <a:srgbClr val="FF0000"/>
              </a:solidFill>
            </a:endParaRPr>
          </a:p>
          <a:p>
            <a:pPr marL="0" indent="0">
              <a:buNone/>
            </a:pPr>
            <a:r>
              <a:rPr lang="cs-CZ" sz="3600" dirty="0"/>
              <a:t>3</a:t>
            </a:r>
            <a:r>
              <a:rPr lang="cs-CZ" sz="3600" dirty="0" smtClean="0"/>
              <a:t>1 </a:t>
            </a:r>
            <a:r>
              <a:rPr lang="cs-CZ" sz="3600" dirty="0"/>
              <a:t>000 . </a:t>
            </a:r>
            <a:r>
              <a:rPr lang="cs-CZ" sz="3600" dirty="0" smtClean="0"/>
              <a:t>200 = </a:t>
            </a:r>
            <a:r>
              <a:rPr lang="cs-CZ" sz="3600" dirty="0" smtClean="0">
                <a:solidFill>
                  <a:srgbClr val="FF0000"/>
                </a:solidFill>
              </a:rPr>
              <a:t>6 200 000</a:t>
            </a:r>
            <a:endParaRPr lang="cs-CZ" sz="3600" dirty="0">
              <a:solidFill>
                <a:srgbClr val="FF0000"/>
              </a:solidFill>
            </a:endParaRPr>
          </a:p>
        </p:txBody>
      </p:sp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solidFill>
                  <a:srgbClr val="FF0000"/>
                </a:solidFill>
              </a:rPr>
              <a:t>Řešení</a:t>
            </a:r>
            <a:endParaRPr lang="cs-CZ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876132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>
            <a:noAutofit/>
          </a:bodyPr>
          <a:lstStyle/>
          <a:p>
            <a:r>
              <a:rPr lang="cs-CZ" sz="8000" dirty="0" smtClean="0"/>
              <a:t>Dělení </a:t>
            </a:r>
            <a:br>
              <a:rPr lang="cs-CZ" sz="8000" dirty="0" smtClean="0"/>
            </a:br>
            <a:r>
              <a:rPr lang="cs-CZ" sz="8000" dirty="0" smtClean="0"/>
              <a:t>velkých čísel</a:t>
            </a:r>
            <a:endParaRPr lang="cs-CZ" sz="8000" dirty="0"/>
          </a:p>
        </p:txBody>
      </p:sp>
    </p:spTree>
    <p:extLst>
      <p:ext uri="{BB962C8B-B14F-4D97-AF65-F5344CB8AC3E}">
        <p14:creationId xmlns:p14="http://schemas.microsoft.com/office/powerpoint/2010/main" val="2055059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755606" y="1077775"/>
            <a:ext cx="4896544" cy="1108720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cs-CZ" sz="6600" dirty="0" smtClean="0">
                <a:solidFill>
                  <a:srgbClr val="0070C0"/>
                </a:solidFill>
              </a:rPr>
              <a:t>2 400 : 600 =</a:t>
            </a:r>
            <a:endParaRPr lang="cs-CZ" sz="6600" dirty="0">
              <a:solidFill>
                <a:srgbClr val="0070C0"/>
              </a:solidFill>
            </a:endParaRPr>
          </a:p>
        </p:txBody>
      </p:sp>
      <p:sp>
        <p:nvSpPr>
          <p:cNvPr id="4" name="Zástupný symbol pro obsah 2"/>
          <p:cNvSpPr txBox="1">
            <a:spLocks/>
          </p:cNvSpPr>
          <p:nvPr/>
        </p:nvSpPr>
        <p:spPr>
          <a:xfrm>
            <a:off x="762686" y="2412776"/>
            <a:ext cx="4896544" cy="1108720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itchFamily="34" charset="0"/>
              <a:buNone/>
            </a:pPr>
            <a:r>
              <a:rPr lang="cs-CZ" sz="6600" dirty="0" smtClean="0">
                <a:solidFill>
                  <a:srgbClr val="00B050"/>
                </a:solidFill>
              </a:rPr>
              <a:t>2 400 : 600 =</a:t>
            </a:r>
            <a:endParaRPr lang="cs-CZ" sz="6600" dirty="0">
              <a:solidFill>
                <a:srgbClr val="00B050"/>
              </a:solidFill>
            </a:endParaRPr>
          </a:p>
        </p:txBody>
      </p:sp>
      <p:cxnSp>
        <p:nvCxnSpPr>
          <p:cNvPr id="6" name="Přímá spojnice 5"/>
          <p:cNvCxnSpPr/>
          <p:nvPr/>
        </p:nvCxnSpPr>
        <p:spPr>
          <a:xfrm flipV="1">
            <a:off x="1978453" y="2528168"/>
            <a:ext cx="180020" cy="900832"/>
          </a:xfrm>
          <a:prstGeom prst="line">
            <a:avLst/>
          </a:prstGeom>
          <a:ln w="762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Přímá spojnice 9"/>
          <p:cNvCxnSpPr/>
          <p:nvPr/>
        </p:nvCxnSpPr>
        <p:spPr>
          <a:xfrm flipV="1">
            <a:off x="2411760" y="2534929"/>
            <a:ext cx="180020" cy="900832"/>
          </a:xfrm>
          <a:prstGeom prst="line">
            <a:avLst/>
          </a:prstGeom>
          <a:ln w="762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Přímá spojnice 10"/>
          <p:cNvCxnSpPr/>
          <p:nvPr/>
        </p:nvCxnSpPr>
        <p:spPr>
          <a:xfrm flipV="1">
            <a:off x="3874993" y="2506555"/>
            <a:ext cx="180020" cy="900832"/>
          </a:xfrm>
          <a:prstGeom prst="line">
            <a:avLst/>
          </a:prstGeom>
          <a:ln w="762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Přímá spojnice 11"/>
          <p:cNvCxnSpPr/>
          <p:nvPr/>
        </p:nvCxnSpPr>
        <p:spPr>
          <a:xfrm flipV="1">
            <a:off x="4303660" y="2528168"/>
            <a:ext cx="180020" cy="900832"/>
          </a:xfrm>
          <a:prstGeom prst="line">
            <a:avLst/>
          </a:prstGeom>
          <a:ln w="762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TextovéPole 12"/>
          <p:cNvSpPr txBox="1"/>
          <p:nvPr/>
        </p:nvSpPr>
        <p:spPr>
          <a:xfrm>
            <a:off x="539552" y="3645024"/>
            <a:ext cx="496855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dirty="0" smtClean="0"/>
              <a:t> škrtnu stejný počet nul</a:t>
            </a:r>
            <a:endParaRPr lang="cs-CZ" sz="3600" dirty="0"/>
          </a:p>
        </p:txBody>
      </p:sp>
      <p:sp>
        <p:nvSpPr>
          <p:cNvPr id="15" name="Zástupný symbol pro obsah 2"/>
          <p:cNvSpPr txBox="1">
            <a:spLocks/>
          </p:cNvSpPr>
          <p:nvPr/>
        </p:nvSpPr>
        <p:spPr>
          <a:xfrm>
            <a:off x="5292080" y="2430985"/>
            <a:ext cx="2299051" cy="1108720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itchFamily="34" charset="0"/>
              <a:buNone/>
            </a:pPr>
            <a:r>
              <a:rPr lang="cs-CZ" sz="6600" dirty="0" smtClean="0">
                <a:solidFill>
                  <a:srgbClr val="00B050"/>
                </a:solidFill>
              </a:rPr>
              <a:t>24:6 =</a:t>
            </a:r>
            <a:endParaRPr lang="cs-CZ" sz="6600" dirty="0">
              <a:solidFill>
                <a:srgbClr val="00B050"/>
              </a:solidFill>
            </a:endParaRPr>
          </a:p>
        </p:txBody>
      </p:sp>
      <p:sp>
        <p:nvSpPr>
          <p:cNvPr id="16" name="Zástupný symbol pro obsah 2"/>
          <p:cNvSpPr txBox="1">
            <a:spLocks/>
          </p:cNvSpPr>
          <p:nvPr/>
        </p:nvSpPr>
        <p:spPr>
          <a:xfrm>
            <a:off x="7591131" y="2412776"/>
            <a:ext cx="936104" cy="1108720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itchFamily="34" charset="0"/>
              <a:buNone/>
            </a:pPr>
            <a:r>
              <a:rPr lang="cs-CZ" sz="6600" dirty="0" smtClean="0">
                <a:solidFill>
                  <a:srgbClr val="00B050"/>
                </a:solidFill>
              </a:rPr>
              <a:t>4 </a:t>
            </a:r>
            <a:endParaRPr lang="cs-CZ" sz="6600" dirty="0">
              <a:solidFill>
                <a:srgbClr val="00B050"/>
              </a:solidFill>
            </a:endParaRPr>
          </a:p>
        </p:txBody>
      </p:sp>
      <p:sp>
        <p:nvSpPr>
          <p:cNvPr id="17" name="TextovéPole 16"/>
          <p:cNvSpPr txBox="1"/>
          <p:nvPr/>
        </p:nvSpPr>
        <p:spPr>
          <a:xfrm>
            <a:off x="2795983" y="4460741"/>
            <a:ext cx="5712334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6000" dirty="0" smtClean="0">
                <a:solidFill>
                  <a:srgbClr val="00B0F0"/>
                </a:solidFill>
              </a:rPr>
              <a:t>Zkouška: </a:t>
            </a:r>
          </a:p>
        </p:txBody>
      </p:sp>
      <p:sp>
        <p:nvSpPr>
          <p:cNvPr id="18" name="Zástupný symbol pro obsah 2"/>
          <p:cNvSpPr txBox="1">
            <a:spLocks/>
          </p:cNvSpPr>
          <p:nvPr/>
        </p:nvSpPr>
        <p:spPr>
          <a:xfrm>
            <a:off x="5523770" y="1052736"/>
            <a:ext cx="936104" cy="1108720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itchFamily="34" charset="0"/>
              <a:buNone/>
            </a:pPr>
            <a:r>
              <a:rPr lang="cs-CZ" sz="6600" dirty="0" smtClean="0">
                <a:solidFill>
                  <a:schemeClr val="accent1"/>
                </a:solidFill>
              </a:rPr>
              <a:t>4</a:t>
            </a:r>
            <a:r>
              <a:rPr lang="cs-CZ" sz="6600" dirty="0" smtClean="0">
                <a:solidFill>
                  <a:srgbClr val="00B050"/>
                </a:solidFill>
              </a:rPr>
              <a:t> </a:t>
            </a:r>
            <a:endParaRPr lang="cs-CZ" sz="6600" dirty="0">
              <a:solidFill>
                <a:srgbClr val="00B050"/>
              </a:solidFill>
            </a:endParaRPr>
          </a:p>
        </p:txBody>
      </p:sp>
      <p:sp>
        <p:nvSpPr>
          <p:cNvPr id="19" name="TextovéPole 18"/>
          <p:cNvSpPr txBox="1"/>
          <p:nvPr/>
        </p:nvSpPr>
        <p:spPr>
          <a:xfrm>
            <a:off x="2814901" y="5476403"/>
            <a:ext cx="5712334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6000" dirty="0" smtClean="0">
                <a:solidFill>
                  <a:srgbClr val="00B0F0"/>
                </a:solidFill>
              </a:rPr>
              <a:t>4 . 600 = 2 400 </a:t>
            </a:r>
          </a:p>
        </p:txBody>
      </p:sp>
    </p:spTree>
    <p:extLst>
      <p:ext uri="{BB962C8B-B14F-4D97-AF65-F5344CB8AC3E}">
        <p14:creationId xmlns:p14="http://schemas.microsoft.com/office/powerpoint/2010/main" val="202030603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4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5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50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51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2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53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4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5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6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7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2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3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68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69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0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71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2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73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4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75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6" fill="hold">
                      <p:stCondLst>
                        <p:cond delay="indefinite"/>
                      </p:stCondLst>
                      <p:childTnLst>
                        <p:par>
                          <p:cTn id="77" fill="hold">
                            <p:stCondLst>
                              <p:cond delay="0"/>
                            </p:stCondLst>
                            <p:childTnLst>
                              <p:par>
                                <p:cTn id="7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13" grpId="0"/>
      <p:bldP spid="15" grpId="0"/>
      <p:bldP spid="16" grpId="0"/>
      <p:bldP spid="17" grpId="0"/>
      <p:bldP spid="18" grpId="0"/>
      <p:bldP spid="19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131840" y="1412776"/>
            <a:ext cx="4968552" cy="4785395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sz="3600" dirty="0" smtClean="0"/>
              <a:t>1 600 : 400 =</a:t>
            </a:r>
          </a:p>
          <a:p>
            <a:pPr marL="0" indent="0">
              <a:buNone/>
            </a:pPr>
            <a:r>
              <a:rPr lang="cs-CZ" sz="3600" dirty="0" smtClean="0"/>
              <a:t>320 </a:t>
            </a:r>
            <a:r>
              <a:rPr lang="cs-CZ" sz="3600" dirty="0"/>
              <a:t>000 </a:t>
            </a:r>
            <a:r>
              <a:rPr lang="cs-CZ" sz="3600" dirty="0" smtClean="0"/>
              <a:t>: 8 000 </a:t>
            </a:r>
            <a:r>
              <a:rPr lang="cs-CZ" sz="3600" dirty="0"/>
              <a:t>=</a:t>
            </a:r>
          </a:p>
          <a:p>
            <a:pPr marL="0" indent="0">
              <a:buNone/>
            </a:pPr>
            <a:r>
              <a:rPr lang="cs-CZ" sz="3600" dirty="0" smtClean="0"/>
              <a:t>48 </a:t>
            </a:r>
            <a:r>
              <a:rPr lang="cs-CZ" sz="3600" dirty="0"/>
              <a:t>000 </a:t>
            </a:r>
            <a:r>
              <a:rPr lang="cs-CZ" sz="3600" dirty="0" smtClean="0"/>
              <a:t>: 600 </a:t>
            </a:r>
            <a:r>
              <a:rPr lang="cs-CZ" sz="3600" dirty="0"/>
              <a:t>=</a:t>
            </a:r>
          </a:p>
          <a:p>
            <a:pPr marL="0" indent="0">
              <a:buNone/>
            </a:pPr>
            <a:r>
              <a:rPr lang="cs-CZ" sz="3600" dirty="0" smtClean="0"/>
              <a:t>7 200 : 900 </a:t>
            </a:r>
            <a:r>
              <a:rPr lang="cs-CZ" sz="3600" dirty="0"/>
              <a:t>=</a:t>
            </a:r>
          </a:p>
          <a:p>
            <a:pPr marL="0" indent="0">
              <a:buNone/>
            </a:pPr>
            <a:r>
              <a:rPr lang="cs-CZ" sz="3600" dirty="0" smtClean="0"/>
              <a:t>25 000 : 500 </a:t>
            </a:r>
            <a:r>
              <a:rPr lang="cs-CZ" sz="3600" dirty="0"/>
              <a:t>=</a:t>
            </a:r>
          </a:p>
          <a:p>
            <a:pPr marL="0" indent="0">
              <a:buNone/>
            </a:pPr>
            <a:r>
              <a:rPr lang="cs-CZ" sz="3600" dirty="0" smtClean="0"/>
              <a:t>8 100 : 9</a:t>
            </a:r>
            <a:r>
              <a:rPr lang="cs-CZ" sz="3600" dirty="0"/>
              <a:t>0</a:t>
            </a:r>
            <a:r>
              <a:rPr lang="cs-CZ" sz="3600" dirty="0" smtClean="0"/>
              <a:t>0 </a:t>
            </a:r>
            <a:r>
              <a:rPr lang="cs-CZ" sz="3600" dirty="0"/>
              <a:t>=</a:t>
            </a:r>
          </a:p>
          <a:p>
            <a:pPr marL="0" indent="0">
              <a:buNone/>
            </a:pPr>
            <a:r>
              <a:rPr lang="cs-CZ" sz="3600" dirty="0" smtClean="0"/>
              <a:t>5 600 : 80 =</a:t>
            </a:r>
            <a:endParaRPr lang="cs-CZ" sz="3600" dirty="0"/>
          </a:p>
        </p:txBody>
      </p:sp>
      <p:sp>
        <p:nvSpPr>
          <p:cNvPr id="4" name="Nadpis 3"/>
          <p:cNvSpPr>
            <a:spLocks noGrp="1"/>
          </p:cNvSpPr>
          <p:nvPr>
            <p:ph type="title"/>
          </p:nvPr>
        </p:nvSpPr>
        <p:spPr>
          <a:xfrm>
            <a:off x="179512" y="260648"/>
            <a:ext cx="3779912" cy="1143000"/>
          </a:xfrm>
        </p:spPr>
        <p:txBody>
          <a:bodyPr/>
          <a:lstStyle/>
          <a:p>
            <a:r>
              <a:rPr lang="cs-CZ" dirty="0" smtClean="0"/>
              <a:t>Vypočítej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523626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619672" y="1412776"/>
            <a:ext cx="4968552" cy="4785395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sz="3600" dirty="0" smtClean="0"/>
              <a:t>1 600 : 400 =  </a:t>
            </a:r>
            <a:r>
              <a:rPr lang="cs-CZ" sz="3600" dirty="0" smtClean="0">
                <a:solidFill>
                  <a:srgbClr val="FF0000"/>
                </a:solidFill>
              </a:rPr>
              <a:t>4</a:t>
            </a:r>
          </a:p>
          <a:p>
            <a:pPr marL="0" indent="0">
              <a:buNone/>
            </a:pPr>
            <a:r>
              <a:rPr lang="cs-CZ" sz="3600" dirty="0" smtClean="0"/>
              <a:t>320 </a:t>
            </a:r>
            <a:r>
              <a:rPr lang="cs-CZ" sz="3600" dirty="0"/>
              <a:t>000 </a:t>
            </a:r>
            <a:r>
              <a:rPr lang="cs-CZ" sz="3600" dirty="0" smtClean="0"/>
              <a:t>: 8 000 = </a:t>
            </a:r>
            <a:r>
              <a:rPr lang="cs-CZ" sz="3600" dirty="0" smtClean="0">
                <a:solidFill>
                  <a:srgbClr val="FF0000"/>
                </a:solidFill>
              </a:rPr>
              <a:t>40</a:t>
            </a:r>
            <a:endParaRPr lang="cs-CZ" sz="3600" dirty="0">
              <a:solidFill>
                <a:srgbClr val="FF0000"/>
              </a:solidFill>
            </a:endParaRPr>
          </a:p>
          <a:p>
            <a:pPr marL="0" indent="0">
              <a:buNone/>
            </a:pPr>
            <a:r>
              <a:rPr lang="cs-CZ" sz="3600" dirty="0" smtClean="0"/>
              <a:t>48 </a:t>
            </a:r>
            <a:r>
              <a:rPr lang="cs-CZ" sz="3600" dirty="0"/>
              <a:t>000 </a:t>
            </a:r>
            <a:r>
              <a:rPr lang="cs-CZ" sz="3600" dirty="0" smtClean="0"/>
              <a:t>: 600 = </a:t>
            </a:r>
            <a:r>
              <a:rPr lang="cs-CZ" sz="3600" dirty="0" smtClean="0">
                <a:solidFill>
                  <a:srgbClr val="FF0000"/>
                </a:solidFill>
              </a:rPr>
              <a:t>80</a:t>
            </a:r>
            <a:endParaRPr lang="cs-CZ" sz="3600" dirty="0">
              <a:solidFill>
                <a:srgbClr val="FF0000"/>
              </a:solidFill>
            </a:endParaRPr>
          </a:p>
          <a:p>
            <a:pPr marL="0" indent="0">
              <a:buNone/>
            </a:pPr>
            <a:r>
              <a:rPr lang="cs-CZ" sz="3600" dirty="0" smtClean="0"/>
              <a:t>7 200 : 900 = </a:t>
            </a:r>
            <a:r>
              <a:rPr lang="cs-CZ" sz="3600" dirty="0" smtClean="0">
                <a:solidFill>
                  <a:srgbClr val="FF0000"/>
                </a:solidFill>
              </a:rPr>
              <a:t>8</a:t>
            </a:r>
            <a:endParaRPr lang="cs-CZ" sz="3600" dirty="0">
              <a:solidFill>
                <a:srgbClr val="FF0000"/>
              </a:solidFill>
            </a:endParaRPr>
          </a:p>
          <a:p>
            <a:pPr marL="0" indent="0">
              <a:buNone/>
            </a:pPr>
            <a:r>
              <a:rPr lang="cs-CZ" sz="3600" dirty="0" smtClean="0"/>
              <a:t>25 000 : 500 </a:t>
            </a:r>
            <a:r>
              <a:rPr lang="cs-CZ" sz="3600" dirty="0" smtClean="0">
                <a:solidFill>
                  <a:srgbClr val="002060"/>
                </a:solidFill>
              </a:rPr>
              <a:t>= </a:t>
            </a:r>
            <a:r>
              <a:rPr lang="cs-CZ" sz="3600" dirty="0" smtClean="0">
                <a:solidFill>
                  <a:srgbClr val="FF0000"/>
                </a:solidFill>
              </a:rPr>
              <a:t>50</a:t>
            </a:r>
            <a:endParaRPr lang="cs-CZ" sz="3600" dirty="0">
              <a:solidFill>
                <a:srgbClr val="FF0000"/>
              </a:solidFill>
            </a:endParaRPr>
          </a:p>
          <a:p>
            <a:pPr marL="0" indent="0">
              <a:buNone/>
            </a:pPr>
            <a:r>
              <a:rPr lang="cs-CZ" sz="3600" dirty="0" smtClean="0"/>
              <a:t>8 100 : 9</a:t>
            </a:r>
            <a:r>
              <a:rPr lang="cs-CZ" sz="3600" dirty="0"/>
              <a:t>0</a:t>
            </a:r>
            <a:r>
              <a:rPr lang="cs-CZ" sz="3600" dirty="0" smtClean="0"/>
              <a:t>0 = </a:t>
            </a:r>
            <a:r>
              <a:rPr lang="cs-CZ" sz="3600" dirty="0" smtClean="0">
                <a:solidFill>
                  <a:srgbClr val="FF0000"/>
                </a:solidFill>
              </a:rPr>
              <a:t>9</a:t>
            </a:r>
            <a:endParaRPr lang="cs-CZ" sz="3600" dirty="0">
              <a:solidFill>
                <a:srgbClr val="FF0000"/>
              </a:solidFill>
            </a:endParaRPr>
          </a:p>
          <a:p>
            <a:pPr marL="0" indent="0">
              <a:buNone/>
            </a:pPr>
            <a:r>
              <a:rPr lang="cs-CZ" sz="3600" dirty="0" smtClean="0"/>
              <a:t>5 600 : 80 = </a:t>
            </a:r>
            <a:r>
              <a:rPr lang="cs-CZ" sz="3600" dirty="0" smtClean="0">
                <a:solidFill>
                  <a:srgbClr val="FF0000"/>
                </a:solidFill>
              </a:rPr>
              <a:t>70</a:t>
            </a:r>
            <a:endParaRPr lang="cs-CZ" sz="3600" dirty="0">
              <a:solidFill>
                <a:srgbClr val="FF0000"/>
              </a:solidFill>
            </a:endParaRPr>
          </a:p>
        </p:txBody>
      </p:sp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solidFill>
                  <a:srgbClr val="FF0000"/>
                </a:solidFill>
              </a:rPr>
              <a:t>Řešení</a:t>
            </a:r>
            <a:endParaRPr lang="cs-CZ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56565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347864" y="1412776"/>
            <a:ext cx="4968552" cy="4785395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sz="3600" dirty="0" smtClean="0"/>
              <a:t>2 500 </a:t>
            </a:r>
            <a:r>
              <a:rPr lang="cs-CZ" sz="3600" dirty="0"/>
              <a:t>.</a:t>
            </a:r>
            <a:r>
              <a:rPr lang="cs-CZ" sz="3600" dirty="0" smtClean="0"/>
              <a:t> 200 =</a:t>
            </a:r>
          </a:p>
          <a:p>
            <a:pPr marL="0" indent="0">
              <a:buNone/>
            </a:pPr>
            <a:r>
              <a:rPr lang="cs-CZ" sz="3600" dirty="0" smtClean="0"/>
              <a:t>540 </a:t>
            </a:r>
            <a:r>
              <a:rPr lang="cs-CZ" sz="3600" dirty="0"/>
              <a:t>000 </a:t>
            </a:r>
            <a:r>
              <a:rPr lang="cs-CZ" sz="3600" dirty="0" smtClean="0"/>
              <a:t>: 6 000 </a:t>
            </a:r>
            <a:r>
              <a:rPr lang="cs-CZ" sz="3600" dirty="0"/>
              <a:t>=</a:t>
            </a:r>
          </a:p>
          <a:p>
            <a:pPr marL="0" indent="0">
              <a:buNone/>
            </a:pPr>
            <a:r>
              <a:rPr lang="cs-CZ" sz="3600" dirty="0"/>
              <a:t>7</a:t>
            </a:r>
            <a:r>
              <a:rPr lang="cs-CZ" sz="3600" dirty="0" smtClean="0"/>
              <a:t>00 </a:t>
            </a:r>
            <a:r>
              <a:rPr lang="cs-CZ" sz="3600" dirty="0"/>
              <a:t>.</a:t>
            </a:r>
            <a:r>
              <a:rPr lang="cs-CZ" sz="3600" dirty="0" smtClean="0"/>
              <a:t> 900 </a:t>
            </a:r>
            <a:r>
              <a:rPr lang="cs-CZ" sz="3600" dirty="0"/>
              <a:t>=</a:t>
            </a:r>
          </a:p>
          <a:p>
            <a:pPr marL="0" indent="0">
              <a:buNone/>
            </a:pPr>
            <a:r>
              <a:rPr lang="cs-CZ" sz="3600" dirty="0" smtClean="0"/>
              <a:t>32 000 : 800 </a:t>
            </a:r>
            <a:r>
              <a:rPr lang="cs-CZ" sz="3600" dirty="0"/>
              <a:t>=</a:t>
            </a:r>
          </a:p>
          <a:p>
            <a:pPr marL="0" indent="0">
              <a:buNone/>
            </a:pPr>
            <a:r>
              <a:rPr lang="cs-CZ" sz="3600" dirty="0" smtClean="0"/>
              <a:t>22 000 : 2 000 </a:t>
            </a:r>
            <a:r>
              <a:rPr lang="cs-CZ" sz="3600" dirty="0"/>
              <a:t>=</a:t>
            </a:r>
          </a:p>
          <a:p>
            <a:pPr marL="0" indent="0">
              <a:buNone/>
            </a:pPr>
            <a:r>
              <a:rPr lang="cs-CZ" sz="3600" dirty="0"/>
              <a:t>6</a:t>
            </a:r>
            <a:r>
              <a:rPr lang="cs-CZ" sz="3600" dirty="0" smtClean="0"/>
              <a:t>00 </a:t>
            </a:r>
            <a:r>
              <a:rPr lang="cs-CZ" sz="3600" dirty="0"/>
              <a:t>.</a:t>
            </a:r>
            <a:r>
              <a:rPr lang="cs-CZ" sz="3600" dirty="0" smtClean="0"/>
              <a:t> 8 000 </a:t>
            </a:r>
            <a:r>
              <a:rPr lang="cs-CZ" sz="3600" dirty="0"/>
              <a:t>=</a:t>
            </a:r>
          </a:p>
          <a:p>
            <a:pPr marL="0" indent="0">
              <a:buNone/>
            </a:pPr>
            <a:r>
              <a:rPr lang="cs-CZ" sz="3600" dirty="0" smtClean="0"/>
              <a:t>81 000 : 9 000 =</a:t>
            </a:r>
            <a:endParaRPr lang="cs-CZ" sz="3600" dirty="0"/>
          </a:p>
        </p:txBody>
      </p:sp>
      <p:sp>
        <p:nvSpPr>
          <p:cNvPr id="4" name="Nadpis 3"/>
          <p:cNvSpPr>
            <a:spLocks noGrp="1"/>
          </p:cNvSpPr>
          <p:nvPr>
            <p:ph type="title"/>
          </p:nvPr>
        </p:nvSpPr>
        <p:spPr>
          <a:xfrm>
            <a:off x="179512" y="260648"/>
            <a:ext cx="3779912" cy="1143000"/>
          </a:xfrm>
        </p:spPr>
        <p:txBody>
          <a:bodyPr/>
          <a:lstStyle/>
          <a:p>
            <a:r>
              <a:rPr lang="cs-CZ" dirty="0" smtClean="0"/>
              <a:t>Vypočítej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6807794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331640" y="1412776"/>
            <a:ext cx="4968552" cy="4785395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sz="3600" dirty="0" smtClean="0"/>
              <a:t>2 500 </a:t>
            </a:r>
            <a:r>
              <a:rPr lang="cs-CZ" sz="3600" dirty="0"/>
              <a:t>.</a:t>
            </a:r>
            <a:r>
              <a:rPr lang="cs-CZ" sz="3600" dirty="0" smtClean="0"/>
              <a:t> 200 </a:t>
            </a:r>
            <a:r>
              <a:rPr lang="cs-CZ" sz="3600" smtClean="0"/>
              <a:t>= </a:t>
            </a:r>
            <a:r>
              <a:rPr lang="cs-CZ" sz="3600" smtClean="0">
                <a:solidFill>
                  <a:srgbClr val="FF0000"/>
                </a:solidFill>
              </a:rPr>
              <a:t>500 </a:t>
            </a:r>
            <a:r>
              <a:rPr lang="cs-CZ" sz="3600" dirty="0" smtClean="0">
                <a:solidFill>
                  <a:srgbClr val="FF0000"/>
                </a:solidFill>
              </a:rPr>
              <a:t>000</a:t>
            </a:r>
          </a:p>
          <a:p>
            <a:pPr marL="0" indent="0">
              <a:buNone/>
            </a:pPr>
            <a:r>
              <a:rPr lang="cs-CZ" sz="3600" dirty="0" smtClean="0"/>
              <a:t>540 </a:t>
            </a:r>
            <a:r>
              <a:rPr lang="cs-CZ" sz="3600" dirty="0"/>
              <a:t>000 </a:t>
            </a:r>
            <a:r>
              <a:rPr lang="cs-CZ" sz="3600" dirty="0" smtClean="0"/>
              <a:t>: 6 000 = </a:t>
            </a:r>
            <a:r>
              <a:rPr lang="cs-CZ" sz="3600" dirty="0" smtClean="0">
                <a:solidFill>
                  <a:srgbClr val="FF0000"/>
                </a:solidFill>
              </a:rPr>
              <a:t>90</a:t>
            </a:r>
            <a:endParaRPr lang="cs-CZ" sz="3600" dirty="0">
              <a:solidFill>
                <a:srgbClr val="FF0000"/>
              </a:solidFill>
            </a:endParaRPr>
          </a:p>
          <a:p>
            <a:pPr marL="0" indent="0">
              <a:buNone/>
            </a:pPr>
            <a:r>
              <a:rPr lang="cs-CZ" sz="3600" dirty="0"/>
              <a:t>7</a:t>
            </a:r>
            <a:r>
              <a:rPr lang="cs-CZ" sz="3600" dirty="0" smtClean="0"/>
              <a:t>00 </a:t>
            </a:r>
            <a:r>
              <a:rPr lang="cs-CZ" sz="3600" dirty="0"/>
              <a:t>.</a:t>
            </a:r>
            <a:r>
              <a:rPr lang="cs-CZ" sz="3600" dirty="0" smtClean="0"/>
              <a:t> 900 = </a:t>
            </a:r>
            <a:r>
              <a:rPr lang="cs-CZ" sz="3600" dirty="0" smtClean="0">
                <a:solidFill>
                  <a:srgbClr val="FF0000"/>
                </a:solidFill>
              </a:rPr>
              <a:t>630 000</a:t>
            </a:r>
            <a:endParaRPr lang="cs-CZ" sz="3600" dirty="0">
              <a:solidFill>
                <a:srgbClr val="FF0000"/>
              </a:solidFill>
            </a:endParaRPr>
          </a:p>
          <a:p>
            <a:pPr marL="0" indent="0">
              <a:buNone/>
            </a:pPr>
            <a:r>
              <a:rPr lang="cs-CZ" sz="3600" dirty="0" smtClean="0"/>
              <a:t>32 000 : 800 = </a:t>
            </a:r>
            <a:r>
              <a:rPr lang="cs-CZ" sz="3600" dirty="0" smtClean="0">
                <a:solidFill>
                  <a:srgbClr val="FF0000"/>
                </a:solidFill>
              </a:rPr>
              <a:t>40</a:t>
            </a:r>
            <a:endParaRPr lang="cs-CZ" sz="3600" dirty="0">
              <a:solidFill>
                <a:srgbClr val="FF0000"/>
              </a:solidFill>
            </a:endParaRPr>
          </a:p>
          <a:p>
            <a:pPr marL="0" indent="0">
              <a:buNone/>
            </a:pPr>
            <a:r>
              <a:rPr lang="cs-CZ" sz="3600" dirty="0" smtClean="0"/>
              <a:t>22 000 : 2 000 = </a:t>
            </a:r>
            <a:r>
              <a:rPr lang="cs-CZ" sz="3600" dirty="0" smtClean="0">
                <a:solidFill>
                  <a:srgbClr val="FF0000"/>
                </a:solidFill>
              </a:rPr>
              <a:t>11</a:t>
            </a:r>
            <a:endParaRPr lang="cs-CZ" sz="3600" dirty="0">
              <a:solidFill>
                <a:srgbClr val="FF0000"/>
              </a:solidFill>
            </a:endParaRPr>
          </a:p>
          <a:p>
            <a:pPr marL="0" indent="0">
              <a:buNone/>
            </a:pPr>
            <a:r>
              <a:rPr lang="cs-CZ" sz="3600" dirty="0"/>
              <a:t>6</a:t>
            </a:r>
            <a:r>
              <a:rPr lang="cs-CZ" sz="3600" dirty="0" smtClean="0"/>
              <a:t>00 </a:t>
            </a:r>
            <a:r>
              <a:rPr lang="cs-CZ" sz="3600" dirty="0"/>
              <a:t>.</a:t>
            </a:r>
            <a:r>
              <a:rPr lang="cs-CZ" sz="3600" dirty="0" smtClean="0"/>
              <a:t> 8 000 = </a:t>
            </a:r>
            <a:r>
              <a:rPr lang="cs-CZ" sz="3600" dirty="0" smtClean="0">
                <a:solidFill>
                  <a:srgbClr val="FF0000"/>
                </a:solidFill>
              </a:rPr>
              <a:t>4 800 000</a:t>
            </a:r>
            <a:endParaRPr lang="cs-CZ" sz="3600" dirty="0">
              <a:solidFill>
                <a:srgbClr val="FF0000"/>
              </a:solidFill>
            </a:endParaRPr>
          </a:p>
          <a:p>
            <a:pPr marL="0" indent="0">
              <a:buNone/>
            </a:pPr>
            <a:r>
              <a:rPr lang="cs-CZ" sz="3600" dirty="0" smtClean="0"/>
              <a:t>81 000 : 9 000 = </a:t>
            </a:r>
            <a:r>
              <a:rPr lang="cs-CZ" sz="3600" dirty="0" smtClean="0">
                <a:solidFill>
                  <a:srgbClr val="FF0000"/>
                </a:solidFill>
              </a:rPr>
              <a:t>9</a:t>
            </a:r>
            <a:endParaRPr lang="cs-CZ" sz="3600" dirty="0">
              <a:solidFill>
                <a:srgbClr val="FF0000"/>
              </a:solidFill>
            </a:endParaRPr>
          </a:p>
        </p:txBody>
      </p:sp>
      <p:sp>
        <p:nvSpPr>
          <p:cNvPr id="5" name="Nadpis 3"/>
          <p:cNvSpPr>
            <a:spLocks noGrp="1"/>
          </p:cNvSpPr>
          <p:nvPr>
            <p:ph type="title"/>
          </p:nvPr>
        </p:nvSpPr>
        <p:spPr>
          <a:xfrm>
            <a:off x="611560" y="188640"/>
            <a:ext cx="3960440" cy="1143000"/>
          </a:xfrm>
        </p:spPr>
        <p:txBody>
          <a:bodyPr/>
          <a:lstStyle/>
          <a:p>
            <a:r>
              <a:rPr lang="cs-CZ" dirty="0" smtClean="0">
                <a:solidFill>
                  <a:srgbClr val="FF0000"/>
                </a:solidFill>
              </a:rPr>
              <a:t>Řešení</a:t>
            </a:r>
            <a:endParaRPr lang="cs-CZ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641339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Zdroje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smtClean="0"/>
              <a:t> </a:t>
            </a:r>
            <a:r>
              <a:rPr lang="cs-CZ" smtClean="0"/>
              <a:t>vlastní.</a:t>
            </a:r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7298878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103</TotalTime>
  <Words>429</Words>
  <Application>Microsoft Office PowerPoint</Application>
  <PresentationFormat>Předvádění na obrazovce (4:3)</PresentationFormat>
  <Paragraphs>94</Paragraphs>
  <Slides>15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15</vt:i4>
      </vt:variant>
    </vt:vector>
  </HeadingPairs>
  <TitlesOfParts>
    <vt:vector size="16" baseType="lpstr">
      <vt:lpstr>Motiv systému Office</vt:lpstr>
      <vt:lpstr>Prezentace aplikace PowerPoint</vt:lpstr>
      <vt:lpstr>Anotace</vt:lpstr>
      <vt:lpstr>Velká čísla</vt:lpstr>
      <vt:lpstr>Násobení  velkých čísel</vt:lpstr>
      <vt:lpstr>Prezentace aplikace PowerPoint</vt:lpstr>
      <vt:lpstr>Prezentace aplikace PowerPoint</vt:lpstr>
      <vt:lpstr>Vypočítej</vt:lpstr>
      <vt:lpstr>Řešení</vt:lpstr>
      <vt:lpstr>Dělení  velkých čísel</vt:lpstr>
      <vt:lpstr>Prezentace aplikace PowerPoint</vt:lpstr>
      <vt:lpstr>Vypočítej</vt:lpstr>
      <vt:lpstr>Řešení</vt:lpstr>
      <vt:lpstr>Vypočítej</vt:lpstr>
      <vt:lpstr>Řešení</vt:lpstr>
      <vt:lpstr>Zdroje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Násobení velkých čísel</dc:title>
  <dc:creator>nekvindovi</dc:creator>
  <cp:lastModifiedBy>nekvindovi</cp:lastModifiedBy>
  <cp:revision>14</cp:revision>
  <dcterms:created xsi:type="dcterms:W3CDTF">2012-10-16T11:43:12Z</dcterms:created>
  <dcterms:modified xsi:type="dcterms:W3CDTF">2013-01-20T14:36:31Z</dcterms:modified>
</cp:coreProperties>
</file>