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5" r:id="rId8"/>
    <p:sldId id="259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514456-F1FB-48FE-BECC-21DE5711D851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30BED-6B32-42E5-852D-EFF587EFF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Quercus_robur.jpg?uselang=cs" TargetMode="External"/><Relationship Id="rId2" Type="http://schemas.openxmlformats.org/officeDocument/2006/relationships/hyperlink" Target="http://commons.wikimedia.org/wiki/File:Solwaster_AR1aJPG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Fagus_sylvatica_020.jpg?uselang=cs" TargetMode="External"/><Relationship Id="rId4" Type="http://schemas.openxmlformats.org/officeDocument/2006/relationships/hyperlink" Target="http://commons.wikimedia.org/wiki/File:European_Beech.jpg?uselang=c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Carpinus_betulus_-_Hunsr&#252;ck_001.jpg&amp;filetimestamp=20080307191335" TargetMode="External"/><Relationship Id="rId2" Type="http://schemas.openxmlformats.org/officeDocument/2006/relationships/hyperlink" Target="http://cs.wikipedia.org/wiki/Soubor:Hainbuch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Ahornzweig.jpg?uselang=c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cer_platanoides_in_autumn_colors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Rozmanitosti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poznávají listnaté stromy a jejich plody a učí se je aktivně poznávat.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Listnaté stromy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7" name="Obrázek 6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14348" y="500042"/>
            <a:ext cx="74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VY_32_INOVACE_09_LISTNATÉ STROMY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Dub letní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File:Solwaster AR1aJP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14422"/>
            <a:ext cx="3810000" cy="4857784"/>
          </a:xfrm>
          <a:prstGeom prst="rect">
            <a:avLst/>
          </a:prstGeom>
          <a:noFill/>
        </p:spPr>
      </p:pic>
      <p:pic>
        <p:nvPicPr>
          <p:cNvPr id="1028" name="Picture 4" descr="File:Quercus robu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214422"/>
            <a:ext cx="4219575" cy="4857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Buk lesní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7410" name="Picture 2" descr="File:European Beec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285860"/>
            <a:ext cx="4071966" cy="4857784"/>
          </a:xfrm>
          <a:prstGeom prst="rect">
            <a:avLst/>
          </a:prstGeom>
          <a:noFill/>
        </p:spPr>
      </p:pic>
      <p:pic>
        <p:nvPicPr>
          <p:cNvPr id="17412" name="Picture 4" descr="File:Fagus sylvatica 02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285860"/>
            <a:ext cx="3929060" cy="4857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Habr obecný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9458" name="Picture 2" descr="Soubor:Hainbuch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357298"/>
            <a:ext cx="4143404" cy="4714908"/>
          </a:xfrm>
          <a:prstGeom prst="rect">
            <a:avLst/>
          </a:prstGeom>
          <a:noFill/>
        </p:spPr>
      </p:pic>
      <p:pic>
        <p:nvPicPr>
          <p:cNvPr id="19460" name="Picture 4" descr="Datei:Carpinus betulus - Hunsrück 0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357298"/>
            <a:ext cx="3857622" cy="4714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Javor mléč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482" name="Picture 2" descr="File:Ahornzwe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285860"/>
            <a:ext cx="4219575" cy="4714908"/>
          </a:xfrm>
          <a:prstGeom prst="rect">
            <a:avLst/>
          </a:prstGeom>
          <a:noFill/>
        </p:spPr>
      </p:pic>
      <p:pic>
        <p:nvPicPr>
          <p:cNvPr id="20484" name="Picture 4" descr="File:Acer platanoides in autumn color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285860"/>
            <a:ext cx="3990974" cy="47148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Přiřaď obrázek k názvu stromu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4" descr="File:Quercus robu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214422"/>
            <a:ext cx="2933691" cy="2643206"/>
          </a:xfrm>
          <a:prstGeom prst="rect">
            <a:avLst/>
          </a:prstGeom>
          <a:noFill/>
        </p:spPr>
      </p:pic>
      <p:pic>
        <p:nvPicPr>
          <p:cNvPr id="5" name="Picture 2" descr="File:Ahornzwei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214422"/>
            <a:ext cx="2786082" cy="2500330"/>
          </a:xfrm>
          <a:prstGeom prst="rect">
            <a:avLst/>
          </a:prstGeom>
          <a:noFill/>
        </p:spPr>
      </p:pic>
      <p:pic>
        <p:nvPicPr>
          <p:cNvPr id="6" name="Picture 2" descr="Soubor:Hainbuch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3929066"/>
            <a:ext cx="2857520" cy="2214578"/>
          </a:xfrm>
          <a:prstGeom prst="rect">
            <a:avLst/>
          </a:prstGeom>
          <a:noFill/>
        </p:spPr>
      </p:pic>
      <p:pic>
        <p:nvPicPr>
          <p:cNvPr id="7" name="Picture 2" descr="File:European Beech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3714752"/>
            <a:ext cx="2786082" cy="24288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357554" y="1214422"/>
            <a:ext cx="2286016" cy="91440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Buk lesní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500306"/>
            <a:ext cx="2286016" cy="91440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Javor mléč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57554" y="3786190"/>
            <a:ext cx="2286016" cy="91440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Habr obecný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57554" y="5143512"/>
            <a:ext cx="2286016" cy="914400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Dub letní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commons.wikimedia.org/wiki/File:Solwaster_AR1aJPG.jpg?uselang=cs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commons.wikimedia.org/wiki/File:Quercus_robur.jpg?uselang=cs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commons.wikimedia.org/wiki/File:European_Beech.jpg?uselang=cs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http://commons.wikimedia.org/wiki/File:Fagus_sylvatica_020.jpg?uselang=cs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cs.wikipedia.org/wiki/Soubor:Hainbuche.jpg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http://de.</a:t>
            </a:r>
            <a:r>
              <a:rPr lang="cs-CZ" dirty="0" err="1" smtClean="0">
                <a:hlinkClick r:id="rId3"/>
              </a:rPr>
              <a:t>wikipedia.org</a:t>
            </a:r>
            <a:r>
              <a:rPr lang="cs-CZ" dirty="0" smtClean="0">
                <a:hlinkClick r:id="rId3"/>
              </a:rPr>
              <a:t>/w/index.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title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Datei</a:t>
            </a:r>
            <a:r>
              <a:rPr lang="cs-CZ" dirty="0" smtClean="0">
                <a:hlinkClick r:id="rId3"/>
              </a:rPr>
              <a:t>:</a:t>
            </a:r>
            <a:r>
              <a:rPr lang="cs-CZ" dirty="0" err="1" smtClean="0">
                <a:hlinkClick r:id="rId3"/>
              </a:rPr>
              <a:t>Carpinus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betulus</a:t>
            </a:r>
            <a:r>
              <a:rPr lang="cs-CZ" dirty="0" smtClean="0">
                <a:hlinkClick r:id="rId3"/>
              </a:rPr>
              <a:t>_-_</a:t>
            </a:r>
            <a:r>
              <a:rPr lang="cs-CZ" dirty="0" err="1" smtClean="0">
                <a:hlinkClick r:id="rId3"/>
              </a:rPr>
              <a:t>Hunsrück</a:t>
            </a:r>
            <a:r>
              <a:rPr lang="cs-CZ" dirty="0" smtClean="0">
                <a:hlinkClick r:id="rId3"/>
              </a:rPr>
              <a:t>_001.jpg&amp;</a:t>
            </a:r>
            <a:r>
              <a:rPr lang="cs-CZ" dirty="0" err="1" smtClean="0">
                <a:hlinkClick r:id="rId3"/>
              </a:rPr>
              <a:t>filetimestamp</a:t>
            </a:r>
            <a:r>
              <a:rPr lang="cs-CZ" dirty="0" smtClean="0">
                <a:hlinkClick r:id="rId3"/>
              </a:rPr>
              <a:t>=20080307191335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http://commons.wikimedia.org/wiki/File:Ahornzweig.jpg?uselang=cs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http://commons.wikimedia.org/wiki/File:Acer_platanoides_in_autumn_colors.JPG?uselang=cs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111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Listnaté stromy</vt:lpstr>
      <vt:lpstr>Dub letní </vt:lpstr>
      <vt:lpstr>Buk lesní </vt:lpstr>
      <vt:lpstr>Habr obecný </vt:lpstr>
      <vt:lpstr>Javor mléč</vt:lpstr>
      <vt:lpstr>Přiřaď obrázek k názvu stromu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4</cp:revision>
  <dcterms:created xsi:type="dcterms:W3CDTF">2012-01-03T17:31:23Z</dcterms:created>
  <dcterms:modified xsi:type="dcterms:W3CDTF">2012-01-03T23:09:37Z</dcterms:modified>
</cp:coreProperties>
</file>