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8585"/>
    <a:srgbClr val="FF6D6D"/>
    <a:srgbClr val="FFC1C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VY_32_INOVACE_Počítání s desetinnými čísly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VY_32_INOVACE_Počítání s desetinnými čísly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136757933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sčítání a odčítání desetinných čísel 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Procvičování probíhá hravou formou soutěže mezi dvěma týmy. Tým který je na řadě zvolí otázku za 1 – 5 bodů. Po kliknutí na obdélník s daným počtem bodů dojde k přesměrování na snímek s příslušnou otázkou. </a:t>
            </a:r>
            <a:r>
              <a:rPr lang="cs-CZ" dirty="0" smtClean="0"/>
              <a:t>Poté, </a:t>
            </a:r>
            <a:r>
              <a:rPr lang="cs-CZ" dirty="0" smtClean="0"/>
              <a:t>co se po kliknutí zobrazí </a:t>
            </a:r>
            <a:r>
              <a:rPr lang="cs-CZ" dirty="0" smtClean="0"/>
              <a:t>otázka, </a:t>
            </a:r>
            <a:r>
              <a:rPr lang="cs-CZ" dirty="0" smtClean="0"/>
              <a:t>začne se odpočítávat čas (barevně se vyplňuje obdélník časomíry, uplynutí času je oznámeno zčervenáním obdélníku a zvukovým signálem). Po dalším kliknutí se zobrazí odpověď pro kontrolu. Tlačítko zpět způsobí přesměrování na hlavní stránku s otázkami, kde právě zodpovězená otázka změní barvu. Moderátor poté kliknutím myši na obrázky </a:t>
            </a:r>
            <a:r>
              <a:rPr lang="cs-CZ" dirty="0" err="1" smtClean="0"/>
              <a:t>smajlíků</a:t>
            </a:r>
            <a:r>
              <a:rPr lang="cs-CZ" dirty="0" smtClean="0"/>
              <a:t> přidělí danému týmu body (</a:t>
            </a:r>
            <a:r>
              <a:rPr lang="cs-CZ" dirty="0" err="1" smtClean="0"/>
              <a:t>smajlíci</a:t>
            </a:r>
            <a:r>
              <a:rPr lang="cs-CZ" dirty="0" smtClean="0"/>
              <a:t> se po kliknutí vybarví). Následně vybírá otázku druhý tým…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30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Počítání s desetinnými čísly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176368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320384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464400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608416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Zaoblený obdélník 8">
            <a:hlinkClick r:id="rId6" action="ppaction://hlinksldjump"/>
          </p:cNvPr>
          <p:cNvSpPr/>
          <p:nvPr/>
        </p:nvSpPr>
        <p:spPr>
          <a:xfrm>
            <a:off x="176368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Zaoblený obdélník 9">
            <a:hlinkClick r:id="rId7" action="ppaction://hlinksldjump"/>
          </p:cNvPr>
          <p:cNvSpPr/>
          <p:nvPr/>
        </p:nvSpPr>
        <p:spPr>
          <a:xfrm>
            <a:off x="320384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Zaoblený obdélník 10">
            <a:hlinkClick r:id="rId8" action="ppaction://hlinksldjump"/>
          </p:cNvPr>
          <p:cNvSpPr/>
          <p:nvPr/>
        </p:nvSpPr>
        <p:spPr>
          <a:xfrm>
            <a:off x="464400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Zaoblený obdélník 11">
            <a:hlinkClick r:id="rId9" action="ppaction://hlinksldjump"/>
          </p:cNvPr>
          <p:cNvSpPr/>
          <p:nvPr/>
        </p:nvSpPr>
        <p:spPr>
          <a:xfrm>
            <a:off x="608416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Zaoblený obdélník 12">
            <a:hlinkClick r:id="rId10" action="ppaction://hlinksldjump"/>
          </p:cNvPr>
          <p:cNvSpPr/>
          <p:nvPr/>
        </p:nvSpPr>
        <p:spPr>
          <a:xfrm>
            <a:off x="176368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aoblený obdélník 13">
            <a:hlinkClick r:id="rId11" action="ppaction://hlinksldjump"/>
          </p:cNvPr>
          <p:cNvSpPr/>
          <p:nvPr/>
        </p:nvSpPr>
        <p:spPr>
          <a:xfrm>
            <a:off x="320384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aoblený obdélník 14">
            <a:hlinkClick r:id="rId12" action="ppaction://hlinksldjump"/>
          </p:cNvPr>
          <p:cNvSpPr/>
          <p:nvPr/>
        </p:nvSpPr>
        <p:spPr>
          <a:xfrm>
            <a:off x="464400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Zaoblený obdélník 15">
            <a:hlinkClick r:id="rId13" action="ppaction://hlinksldjump"/>
          </p:cNvPr>
          <p:cNvSpPr/>
          <p:nvPr/>
        </p:nvSpPr>
        <p:spPr>
          <a:xfrm>
            <a:off x="608416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Zaoblený obdélník 16">
            <a:hlinkClick r:id="rId14" action="ppaction://hlinksldjump"/>
          </p:cNvPr>
          <p:cNvSpPr/>
          <p:nvPr/>
        </p:nvSpPr>
        <p:spPr>
          <a:xfrm>
            <a:off x="176368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Zaoblený obdélník 17">
            <a:hlinkClick r:id="rId15" action="ppaction://hlinksldjump"/>
          </p:cNvPr>
          <p:cNvSpPr/>
          <p:nvPr/>
        </p:nvSpPr>
        <p:spPr>
          <a:xfrm>
            <a:off x="320384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Zaoblený obdélník 18">
            <a:hlinkClick r:id="rId16" action="ppaction://hlinksldjump"/>
          </p:cNvPr>
          <p:cNvSpPr/>
          <p:nvPr/>
        </p:nvSpPr>
        <p:spPr>
          <a:xfrm>
            <a:off x="464400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Zaoblený obdélník 19">
            <a:hlinkClick r:id="rId17" action="ppaction://hlinksldjump"/>
          </p:cNvPr>
          <p:cNvSpPr/>
          <p:nvPr/>
        </p:nvSpPr>
        <p:spPr>
          <a:xfrm>
            <a:off x="608416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Zaoblený obdélník 20">
            <a:hlinkClick r:id="rId18" action="ppaction://hlinksldjump"/>
          </p:cNvPr>
          <p:cNvSpPr/>
          <p:nvPr/>
        </p:nvSpPr>
        <p:spPr>
          <a:xfrm>
            <a:off x="176368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Zaoblený obdélník 21">
            <a:hlinkClick r:id="rId19" action="ppaction://hlinksldjump"/>
          </p:cNvPr>
          <p:cNvSpPr/>
          <p:nvPr/>
        </p:nvSpPr>
        <p:spPr>
          <a:xfrm>
            <a:off x="320384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Zaoblený obdélník 22">
            <a:hlinkClick r:id="rId20" action="ppaction://hlinksldjump"/>
          </p:cNvPr>
          <p:cNvSpPr/>
          <p:nvPr/>
        </p:nvSpPr>
        <p:spPr>
          <a:xfrm>
            <a:off x="464400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Zaoblený obdélník 23">
            <a:hlinkClick r:id="rId21" action="ppaction://hlinksldjump"/>
          </p:cNvPr>
          <p:cNvSpPr/>
          <p:nvPr/>
        </p:nvSpPr>
        <p:spPr>
          <a:xfrm>
            <a:off x="608416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32352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2352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32352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32352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32352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32352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32352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32352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32352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2352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32352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32352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32352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32352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68356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68356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68356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68356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68356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68356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68356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68356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68356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68356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68356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68356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68356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68356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104360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104360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104360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104360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104360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104360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eselý obličej 58"/>
          <p:cNvSpPr/>
          <p:nvPr/>
        </p:nvSpPr>
        <p:spPr>
          <a:xfrm>
            <a:off x="104360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eselý obličej 59"/>
          <p:cNvSpPr/>
          <p:nvPr/>
        </p:nvSpPr>
        <p:spPr>
          <a:xfrm>
            <a:off x="104360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eselý obličej 60"/>
          <p:cNvSpPr/>
          <p:nvPr/>
        </p:nvSpPr>
        <p:spPr>
          <a:xfrm>
            <a:off x="104360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eselý obličej 61"/>
          <p:cNvSpPr/>
          <p:nvPr/>
        </p:nvSpPr>
        <p:spPr>
          <a:xfrm>
            <a:off x="104360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eselý obličej 62"/>
          <p:cNvSpPr/>
          <p:nvPr/>
        </p:nvSpPr>
        <p:spPr>
          <a:xfrm>
            <a:off x="104360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eselý obličej 63"/>
          <p:cNvSpPr/>
          <p:nvPr/>
        </p:nvSpPr>
        <p:spPr>
          <a:xfrm>
            <a:off x="104360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eselý obličej 64"/>
          <p:cNvSpPr/>
          <p:nvPr/>
        </p:nvSpPr>
        <p:spPr>
          <a:xfrm>
            <a:off x="104360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eselý obličej 65"/>
          <p:cNvSpPr/>
          <p:nvPr/>
        </p:nvSpPr>
        <p:spPr>
          <a:xfrm>
            <a:off x="104360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eselý obličej 66"/>
          <p:cNvSpPr/>
          <p:nvPr/>
        </p:nvSpPr>
        <p:spPr>
          <a:xfrm>
            <a:off x="781236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eselý obličej 67"/>
          <p:cNvSpPr/>
          <p:nvPr/>
        </p:nvSpPr>
        <p:spPr>
          <a:xfrm>
            <a:off x="781236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eselý obličej 68"/>
          <p:cNvSpPr/>
          <p:nvPr/>
        </p:nvSpPr>
        <p:spPr>
          <a:xfrm>
            <a:off x="781236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eselý obličej 69"/>
          <p:cNvSpPr/>
          <p:nvPr/>
        </p:nvSpPr>
        <p:spPr>
          <a:xfrm>
            <a:off x="781236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eselý obličej 70"/>
          <p:cNvSpPr/>
          <p:nvPr/>
        </p:nvSpPr>
        <p:spPr>
          <a:xfrm>
            <a:off x="781236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eselý obličej 71"/>
          <p:cNvSpPr/>
          <p:nvPr/>
        </p:nvSpPr>
        <p:spPr>
          <a:xfrm>
            <a:off x="781236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eselý obličej 72"/>
          <p:cNvSpPr/>
          <p:nvPr/>
        </p:nvSpPr>
        <p:spPr>
          <a:xfrm>
            <a:off x="781236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eselý obličej 73"/>
          <p:cNvSpPr/>
          <p:nvPr/>
        </p:nvSpPr>
        <p:spPr>
          <a:xfrm>
            <a:off x="781236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eselý obličej 74"/>
          <p:cNvSpPr/>
          <p:nvPr/>
        </p:nvSpPr>
        <p:spPr>
          <a:xfrm>
            <a:off x="781236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eselý obličej 75"/>
          <p:cNvSpPr/>
          <p:nvPr/>
        </p:nvSpPr>
        <p:spPr>
          <a:xfrm>
            <a:off x="781236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eselý obličej 76"/>
          <p:cNvSpPr/>
          <p:nvPr/>
        </p:nvSpPr>
        <p:spPr>
          <a:xfrm>
            <a:off x="781236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eselý obličej 77"/>
          <p:cNvSpPr/>
          <p:nvPr/>
        </p:nvSpPr>
        <p:spPr>
          <a:xfrm>
            <a:off x="781236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eselý obličej 78"/>
          <p:cNvSpPr/>
          <p:nvPr/>
        </p:nvSpPr>
        <p:spPr>
          <a:xfrm>
            <a:off x="781236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eselý obličej 79"/>
          <p:cNvSpPr/>
          <p:nvPr/>
        </p:nvSpPr>
        <p:spPr>
          <a:xfrm>
            <a:off x="781236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eselý obličej 80"/>
          <p:cNvSpPr/>
          <p:nvPr/>
        </p:nvSpPr>
        <p:spPr>
          <a:xfrm>
            <a:off x="817240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eselý obličej 81"/>
          <p:cNvSpPr/>
          <p:nvPr/>
        </p:nvSpPr>
        <p:spPr>
          <a:xfrm>
            <a:off x="817240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Veselý obličej 82"/>
          <p:cNvSpPr/>
          <p:nvPr/>
        </p:nvSpPr>
        <p:spPr>
          <a:xfrm>
            <a:off x="817240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Veselý obličej 83"/>
          <p:cNvSpPr/>
          <p:nvPr/>
        </p:nvSpPr>
        <p:spPr>
          <a:xfrm>
            <a:off x="817240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eselý obličej 84"/>
          <p:cNvSpPr/>
          <p:nvPr/>
        </p:nvSpPr>
        <p:spPr>
          <a:xfrm>
            <a:off x="817240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Veselý obličej 85"/>
          <p:cNvSpPr/>
          <p:nvPr/>
        </p:nvSpPr>
        <p:spPr>
          <a:xfrm>
            <a:off x="817240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Veselý obličej 86"/>
          <p:cNvSpPr/>
          <p:nvPr/>
        </p:nvSpPr>
        <p:spPr>
          <a:xfrm>
            <a:off x="817240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eselý obličej 87"/>
          <p:cNvSpPr/>
          <p:nvPr/>
        </p:nvSpPr>
        <p:spPr>
          <a:xfrm>
            <a:off x="817240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eselý obličej 88"/>
          <p:cNvSpPr/>
          <p:nvPr/>
        </p:nvSpPr>
        <p:spPr>
          <a:xfrm>
            <a:off x="817240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eselý obličej 89"/>
          <p:cNvSpPr/>
          <p:nvPr/>
        </p:nvSpPr>
        <p:spPr>
          <a:xfrm>
            <a:off x="817240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eselý obličej 90"/>
          <p:cNvSpPr/>
          <p:nvPr/>
        </p:nvSpPr>
        <p:spPr>
          <a:xfrm>
            <a:off x="817240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Veselý obličej 91"/>
          <p:cNvSpPr/>
          <p:nvPr/>
        </p:nvSpPr>
        <p:spPr>
          <a:xfrm>
            <a:off x="817240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eselý obličej 92"/>
          <p:cNvSpPr/>
          <p:nvPr/>
        </p:nvSpPr>
        <p:spPr>
          <a:xfrm>
            <a:off x="817240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eselý obličej 93"/>
          <p:cNvSpPr/>
          <p:nvPr/>
        </p:nvSpPr>
        <p:spPr>
          <a:xfrm>
            <a:off x="817240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eselý obličej 94"/>
          <p:cNvSpPr/>
          <p:nvPr/>
        </p:nvSpPr>
        <p:spPr>
          <a:xfrm>
            <a:off x="853244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Veselý obličej 95"/>
          <p:cNvSpPr/>
          <p:nvPr/>
        </p:nvSpPr>
        <p:spPr>
          <a:xfrm>
            <a:off x="853244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eselý obličej 96"/>
          <p:cNvSpPr/>
          <p:nvPr/>
        </p:nvSpPr>
        <p:spPr>
          <a:xfrm>
            <a:off x="853244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Veselý obličej 97"/>
          <p:cNvSpPr/>
          <p:nvPr/>
        </p:nvSpPr>
        <p:spPr>
          <a:xfrm>
            <a:off x="853244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Veselý obličej 98"/>
          <p:cNvSpPr/>
          <p:nvPr/>
        </p:nvSpPr>
        <p:spPr>
          <a:xfrm>
            <a:off x="853244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eselý obličej 99"/>
          <p:cNvSpPr/>
          <p:nvPr/>
        </p:nvSpPr>
        <p:spPr>
          <a:xfrm>
            <a:off x="853244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eselý obličej 100"/>
          <p:cNvSpPr/>
          <p:nvPr/>
        </p:nvSpPr>
        <p:spPr>
          <a:xfrm>
            <a:off x="853244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Veselý obličej 101"/>
          <p:cNvSpPr/>
          <p:nvPr/>
        </p:nvSpPr>
        <p:spPr>
          <a:xfrm>
            <a:off x="853244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Veselý obličej 102"/>
          <p:cNvSpPr/>
          <p:nvPr/>
        </p:nvSpPr>
        <p:spPr>
          <a:xfrm>
            <a:off x="853244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Veselý obličej 103"/>
          <p:cNvSpPr/>
          <p:nvPr/>
        </p:nvSpPr>
        <p:spPr>
          <a:xfrm>
            <a:off x="853244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Veselý obličej 104"/>
          <p:cNvSpPr/>
          <p:nvPr/>
        </p:nvSpPr>
        <p:spPr>
          <a:xfrm>
            <a:off x="853244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Veselý obličej 105"/>
          <p:cNvSpPr/>
          <p:nvPr/>
        </p:nvSpPr>
        <p:spPr>
          <a:xfrm>
            <a:off x="853244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Veselý obličej 106"/>
          <p:cNvSpPr/>
          <p:nvPr/>
        </p:nvSpPr>
        <p:spPr>
          <a:xfrm>
            <a:off x="853244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Veselý obličej 107"/>
          <p:cNvSpPr/>
          <p:nvPr/>
        </p:nvSpPr>
        <p:spPr>
          <a:xfrm>
            <a:off x="853244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Nadpis 10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MODRÁ  nebo  ČERVENÁ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39648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9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4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7" fill="hold">
                      <p:stCondLst>
                        <p:cond delay="0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1" fill="hold">
                      <p:stCondLst>
                        <p:cond delay="0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7" fill="hold">
                      <p:stCondLst>
                        <p:cond delay="0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0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5" fill="hold">
                      <p:stCondLst>
                        <p:cond delay="0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8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9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1" fill="hold">
                      <p:stCondLst>
                        <p:cond delay="0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9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0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7" fill="hold">
                      <p:stCondLst>
                        <p:cond delay="0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9" fill="hold">
                      <p:stCondLst>
                        <p:cond delay="0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5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5" fill="hold">
                      <p:stCondLst>
                        <p:cond delay="0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6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3" fill="hold">
                      <p:stCondLst>
                        <p:cond delay="0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7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8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8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7" fill="hold">
                      <p:stCondLst>
                        <p:cond delay="0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0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3" fill="hold">
                      <p:stCondLst>
                        <p:cond delay="0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0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1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1" fill="hold">
                      <p:stCondLst>
                        <p:cond delay="0"/>
                      </p:stCondLst>
                      <p:childTnLst>
                        <p:par>
                          <p:cTn id="512" fill="hold">
                            <p:stCondLst>
                              <p:cond delay="0"/>
                            </p:stCondLst>
                            <p:childTnLst>
                              <p:par>
                                <p:cTn id="5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1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1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2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2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2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7" fill="hold">
                      <p:stCondLst>
                        <p:cond delay="0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4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5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1" fill="hold">
                      <p:stCondLst>
                        <p:cond delay="0"/>
                      </p:stCondLst>
                      <p:childTnLst>
                        <p:par>
                          <p:cTn id="552" fill="hold">
                            <p:stCondLst>
                              <p:cond delay="0"/>
                            </p:stCondLst>
                            <p:childTnLst>
                              <p:par>
                                <p:cTn id="5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5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5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5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9" fill="hold">
                      <p:stCondLst>
                        <p:cond delay="0"/>
                      </p:stCondLst>
                      <p:childTnLst>
                        <p:par>
                          <p:cTn id="560" fill="hold">
                            <p:stCondLst>
                              <p:cond delay="0"/>
                            </p:stCondLst>
                            <p:childTnLst>
                              <p:par>
                                <p:cTn id="5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>
                      <p:stCondLst>
                        <p:cond delay="0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>
                      <p:stCondLst>
                        <p:cond delay="0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8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3" fill="hold">
                      <p:stCondLst>
                        <p:cond delay="0"/>
                      </p:stCondLst>
                      <p:childTnLst>
                        <p:par>
                          <p:cTn id="584" fill="hold">
                            <p:stCondLst>
                              <p:cond delay="0"/>
                            </p:stCondLst>
                            <p:childTnLst>
                              <p:par>
                                <p:cTn id="5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8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9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9" fill="hold">
                      <p:stCondLst>
                        <p:cond delay="0"/>
                      </p:stCondLst>
                      <p:childTnLst>
                        <p:par>
                          <p:cTn id="600" fill="hold">
                            <p:stCondLst>
                              <p:cond delay="0"/>
                            </p:stCondLst>
                            <p:childTnLst>
                              <p:par>
                                <p:cTn id="6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0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0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0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7" fill="hold">
                      <p:stCondLst>
                        <p:cond delay="0"/>
                      </p:stCondLst>
                      <p:childTnLst>
                        <p:par>
                          <p:cTn id="608" fill="hold">
                            <p:stCondLst>
                              <p:cond delay="0"/>
                            </p:stCondLst>
                            <p:childTnLst>
                              <p:par>
                                <p:cTn id="6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1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6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3" fill="hold">
                      <p:stCondLst>
                        <p:cond delay="0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2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3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1" fill="hold">
                      <p:stCondLst>
                        <p:cond delay="0"/>
                      </p:stCondLst>
                      <p:childTnLst>
                        <p:par>
                          <p:cTn id="632" fill="hold">
                            <p:stCondLst>
                              <p:cond delay="0"/>
                            </p:stCondLst>
                            <p:childTnLst>
                              <p:par>
                                <p:cTn id="6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3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3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>
                      <p:stCondLst>
                        <p:cond delay="0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4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4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4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7" fill="hold">
                      <p:stCondLst>
                        <p:cond delay="0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5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5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5" fill="hold">
                      <p:stCondLst>
                        <p:cond delay="0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6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67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1" fill="hold">
                      <p:stCondLst>
                        <p:cond delay="0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7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67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9" fill="hold">
                      <p:stCondLst>
                        <p:cond delay="0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8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8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9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69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5" fill="hold">
                      <p:stCondLst>
                        <p:cond delay="0"/>
                      </p:stCondLst>
                      <p:childTnLst>
                        <p:par>
                          <p:cTn id="696" fill="hold">
                            <p:stCondLst>
                              <p:cond delay="0"/>
                            </p:stCondLst>
                            <p:childTnLst>
                              <p:par>
                                <p:cTn id="6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70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3" fill="hold">
                      <p:stCondLst>
                        <p:cond delay="0"/>
                      </p:stCondLst>
                      <p:childTnLst>
                        <p:par>
                          <p:cTn id="704" fill="hold">
                            <p:stCondLst>
                              <p:cond delay="0"/>
                            </p:stCondLst>
                            <p:childTnLst>
                              <p:par>
                                <p:cTn id="7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0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>
                      <p:stCondLst>
                        <p:cond delay="0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1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1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71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9" fill="hold">
                      <p:stCondLst>
                        <p:cond delay="0"/>
                      </p:stCondLst>
                      <p:childTnLst>
                        <p:par>
                          <p:cTn id="720" fill="hold">
                            <p:stCondLst>
                              <p:cond delay="0"/>
                            </p:stCondLst>
                            <p:childTnLst>
                              <p:par>
                                <p:cTn id="7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2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2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726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7" fill="hold">
                      <p:stCondLst>
                        <p:cond delay="0"/>
                      </p:stCondLst>
                      <p:childTnLst>
                        <p:par>
                          <p:cTn id="728" fill="hold">
                            <p:stCondLst>
                              <p:cond delay="0"/>
                            </p:stCondLst>
                            <p:childTnLst>
                              <p:par>
                                <p:cTn id="7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1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3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>
                      <p:stCondLst>
                        <p:cond delay="0"/>
                      </p:stCondLst>
                      <p:childTnLst>
                        <p:par>
                          <p:cTn id="736" fill="hold">
                            <p:stCondLst>
                              <p:cond delay="0"/>
                            </p:stCondLst>
                            <p:childTnLst>
                              <p:par>
                                <p:cTn id="7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74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3" fill="hold">
                      <p:stCondLst>
                        <p:cond delay="0"/>
                      </p:stCondLst>
                      <p:childTnLst>
                        <p:par>
                          <p:cTn id="744" fill="hold">
                            <p:stCondLst>
                              <p:cond delay="0"/>
                            </p:stCondLst>
                            <p:childTnLst>
                              <p:par>
                                <p:cTn id="7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4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75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1" fill="hold">
                      <p:stCondLst>
                        <p:cond delay="0"/>
                      </p:stCondLst>
                      <p:childTnLst>
                        <p:par>
                          <p:cTn id="752" fill="hold">
                            <p:stCondLst>
                              <p:cond delay="0"/>
                            </p:stCondLst>
                            <p:childTnLst>
                              <p:par>
                                <p:cTn id="7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5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5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>
                      <p:stCondLst>
                        <p:cond delay="0"/>
                      </p:stCondLst>
                      <p:childTnLst>
                        <p:par>
                          <p:cTn id="760" fill="hold">
                            <p:stCondLst>
                              <p:cond delay="0"/>
                            </p:stCondLst>
                            <p:childTnLst>
                              <p:par>
                                <p:cTn id="7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6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6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766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7" fill="hold">
                      <p:stCondLst>
                        <p:cond delay="0"/>
                      </p:stCondLst>
                      <p:childTnLst>
                        <p:par>
                          <p:cTn id="768" fill="hold">
                            <p:stCondLst>
                              <p:cond delay="0"/>
                            </p:stCondLst>
                            <p:childTnLst>
                              <p:par>
                                <p:cTn id="7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7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77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5" fill="hold">
                      <p:stCondLst>
                        <p:cond delay="0"/>
                      </p:stCondLst>
                      <p:childTnLst>
                        <p:par>
                          <p:cTn id="776" fill="hold">
                            <p:stCondLst>
                              <p:cond delay="0"/>
                            </p:stCondLst>
                            <p:childTnLst>
                              <p:par>
                                <p:cTn id="7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>
                      <p:stCondLst>
                        <p:cond delay="0"/>
                      </p:stCondLst>
                      <p:childTnLst>
                        <p:par>
                          <p:cTn id="784" fill="hold">
                            <p:stCondLst>
                              <p:cond delay="0"/>
                            </p:stCondLst>
                            <p:childTnLst>
                              <p:par>
                                <p:cTn id="7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8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790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1" fill="hold">
                      <p:stCondLst>
                        <p:cond delay="0"/>
                      </p:stCondLst>
                      <p:childTnLst>
                        <p:par>
                          <p:cTn id="792" fill="hold">
                            <p:stCondLst>
                              <p:cond delay="0"/>
                            </p:stCondLst>
                            <p:childTnLst>
                              <p:par>
                                <p:cTn id="7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9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9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9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9" fill="hold">
                      <p:stCondLst>
                        <p:cond delay="0"/>
                      </p:stCondLst>
                      <p:childTnLst>
                        <p:par>
                          <p:cTn id="800" fill="hold">
                            <p:stCondLst>
                              <p:cond delay="0"/>
                            </p:stCondLst>
                            <p:childTnLst>
                              <p:par>
                                <p:cTn id="8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0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0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>
                      <p:stCondLst>
                        <p:cond delay="0"/>
                      </p:stCondLst>
                      <p:childTnLst>
                        <p:par>
                          <p:cTn id="808" fill="hold">
                            <p:stCondLst>
                              <p:cond delay="0"/>
                            </p:stCondLst>
                            <p:childTnLst>
                              <p:par>
                                <p:cTn id="8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1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1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5,987 – 3,694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2,293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86017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15,285 + 17,331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32,616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86983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22,058 + 15,872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37,930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69923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98,258 – 36,954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61,304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75774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22,05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19,872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41,922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7848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56,03 – 27,369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28,661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95716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37,2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19,368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17,832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23185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39,7 + 29,589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69,289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82550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33,587 + 1,21+ 22,021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56,818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2209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22,786 + 2,01+ 33,932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58,728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72559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19,564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3,7+ 33,731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56,995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074435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11,589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3,6 + 48,032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63,221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81223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12,6 – (7,22 – 3,15) + 3,2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11,73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5152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13,8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(5,32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1,16)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3,4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13,04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34488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19,62 – 3,51 – (4,2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1,8)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13,71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31734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17,52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4,61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(5,2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2,7)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10,41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0529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Určete </a:t>
            </a:r>
            <a:r>
              <a:rPr lang="cs-CZ" sz="48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:   7,2 + </a:t>
            </a:r>
            <a:r>
              <a:rPr lang="cs-CZ" sz="48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 = 5,6 + 8,5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6,9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59422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Určete </a:t>
            </a:r>
            <a:r>
              <a:rPr lang="cs-CZ" sz="4800" i="1" dirty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:  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3,2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cs-CZ" sz="4800" i="1" dirty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7,6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+ 4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,5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8,9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72076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Určete </a:t>
            </a:r>
            <a:r>
              <a:rPr lang="cs-CZ" sz="4800" i="1" dirty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:  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15,2 – </a:t>
            </a:r>
            <a:r>
              <a:rPr lang="cs-CZ" sz="48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3,7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4,6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6,9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39189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Určete </a:t>
            </a:r>
            <a:r>
              <a:rPr lang="cs-CZ" sz="4800" i="1" dirty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:  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19,1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cs-CZ" sz="4800" i="1" dirty="0"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4,3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6,9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7,9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54585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1553</TotalTime>
  <Words>561</Words>
  <Application>Microsoft Office PowerPoint</Application>
  <PresentationFormat>Předvádění na obrazovce (4:3)</PresentationFormat>
  <Paragraphs>142</Paragraphs>
  <Slides>25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 Počítání s desetinnými čísly</vt:lpstr>
      <vt:lpstr> MODRÁ  nebo  ČERVENÁ ? </vt:lpstr>
      <vt:lpstr>Otázka za 1 bod</vt:lpstr>
      <vt:lpstr>Otázka za 1 bod</vt:lpstr>
      <vt:lpstr>Otázka za 1 bod</vt:lpstr>
      <vt:lpstr>Otázka za 1 bod</vt:lpstr>
      <vt:lpstr>Otázka za 2 body</vt:lpstr>
      <vt:lpstr>Otázka za 2 body</vt:lpstr>
      <vt:lpstr>Otázka za 2 body</vt:lpstr>
      <vt:lpstr>Otázka za 2 body</vt:lpstr>
      <vt:lpstr>Otázka za 3 body</vt:lpstr>
      <vt:lpstr>Otázka za 3 body</vt:lpstr>
      <vt:lpstr>Otázka za 3 body</vt:lpstr>
      <vt:lpstr>Otázka za 3 body</vt:lpstr>
      <vt:lpstr>Otázka za 4 body</vt:lpstr>
      <vt:lpstr>Otázka za 4 body</vt:lpstr>
      <vt:lpstr>Otázka za 4 body</vt:lpstr>
      <vt:lpstr>Otázka za 4 body</vt:lpstr>
      <vt:lpstr>Otázka za 5 bodů</vt:lpstr>
      <vt:lpstr>Otázka za 5 bodů</vt:lpstr>
      <vt:lpstr>Otázka za 5 bodů</vt:lpstr>
      <vt:lpstr>Otázka za 5 bodů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205</cp:revision>
  <dcterms:created xsi:type="dcterms:W3CDTF">2013-05-10T12:01:16Z</dcterms:created>
  <dcterms:modified xsi:type="dcterms:W3CDTF">2013-10-18T09:28:52Z</dcterms:modified>
</cp:coreProperties>
</file>