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63" r:id="rId4"/>
    <p:sldId id="262" r:id="rId5"/>
    <p:sldId id="261" r:id="rId6"/>
    <p:sldId id="264" r:id="rId7"/>
    <p:sldId id="259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</a:t>
          </a:r>
          <a:r>
            <a:rPr lang="cs-CZ" dirty="0" err="1" smtClean="0"/>
            <a:t>školy:ZÁKLADNÍ</a:t>
          </a:r>
          <a:r>
            <a:rPr lang="cs-CZ" dirty="0" smtClean="0"/>
            <a:t>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err="1" smtClean="0"/>
            <a:t>autor:VAŇOUSOVÁ</a:t>
          </a:r>
          <a:r>
            <a:rPr lang="cs-CZ" dirty="0" smtClean="0"/>
            <a:t>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PRO 4.ROČNÍK_06_určování mluvnických kategorií u podstatných jmen a sloves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</a:t>
          </a:r>
          <a:r>
            <a:rPr lang="cs-CZ" sz="1800" kern="1200" dirty="0" err="1" smtClean="0"/>
            <a:t>školy:ZÁKLADNÍ</a:t>
          </a:r>
          <a:r>
            <a:rPr lang="cs-CZ" sz="1800" kern="1200" dirty="0" smtClean="0"/>
            <a:t> ŠKOLA NOVÝ KOSTEL,OKRES CHEB</a:t>
          </a:r>
          <a:endParaRPr lang="cs-CZ" sz="18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/>
          </a:r>
          <a:br>
            <a:rPr lang="cs-CZ" sz="1800" kern="1200" dirty="0" smtClean="0"/>
          </a:br>
          <a:r>
            <a:rPr lang="cs-CZ" sz="1800" kern="1200" dirty="0" err="1" smtClean="0"/>
            <a:t>autor:VAŇOUSOVÁ</a:t>
          </a:r>
          <a:r>
            <a:rPr lang="cs-CZ" sz="1800" kern="1200" dirty="0" smtClean="0"/>
            <a:t> VĚRA</a:t>
          </a:r>
          <a:endParaRPr lang="cs-CZ" sz="18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/>
          </a:r>
          <a:br>
            <a:rPr lang="cs-CZ" sz="1800" kern="1200" dirty="0" smtClean="0"/>
          </a:br>
          <a:r>
            <a:rPr lang="cs-CZ" sz="1800" kern="1200" dirty="0" smtClean="0"/>
            <a:t>Název materiálu:</a:t>
          </a:r>
          <a:endParaRPr lang="cs-CZ" sz="18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 _32_INOVACE_ČESKÝ JAZYK PRO 4.ROČNÍK_06_určování mluvnických kategorií u podstatných jmen a sloves</a:t>
          </a:r>
          <a:endParaRPr lang="cs-CZ" sz="18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projektu:CZ.1.07/1.4.00/21.2737</a:t>
          </a:r>
          <a:endParaRPr lang="cs-CZ" sz="18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4D4BF0E-75BF-4698-A3A8-925006956772}" type="datetimeFigureOut">
              <a:rPr lang="cs-CZ" smtClean="0"/>
              <a:t>10.11.2011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0146798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85" y="4941168"/>
            <a:ext cx="9541568" cy="223224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 mluvnických kategorií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786005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C00000"/>
                </a:solidFill>
              </a:rPr>
              <a:t>Do tabulek vypiš z vět a určuj: podstatná jména a slovesa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5"/>
            <a:ext cx="7632848" cy="259228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Pod vysokými stromy leží strakatá kočka.</a:t>
            </a:r>
          </a:p>
          <a:p>
            <a:r>
              <a:rPr lang="cs-CZ" sz="2400" dirty="0" smtClean="0"/>
              <a:t>Jano, dones babičce nákup z obchodu!</a:t>
            </a:r>
          </a:p>
          <a:p>
            <a:r>
              <a:rPr lang="cs-CZ" sz="2400" dirty="0" smtClean="0"/>
              <a:t>Na fotbal budeme chodit společně s bratry.</a:t>
            </a:r>
          </a:p>
          <a:p>
            <a:r>
              <a:rPr lang="cs-CZ" sz="2400" dirty="0" smtClean="0"/>
              <a:t>K obědu jsme dědovi uvařili brambory s masem.</a:t>
            </a:r>
          </a:p>
          <a:p>
            <a:r>
              <a:rPr lang="cs-CZ" sz="2400" dirty="0" smtClean="0"/>
              <a:t>Ve třídě se žáci připravují s mapou na hodiny vlastivědy.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6504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Urči mluvnické kategorie podstatných 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788433"/>
              </p:ext>
            </p:extLst>
          </p:nvPr>
        </p:nvGraphicFramePr>
        <p:xfrm>
          <a:off x="1219200" y="838200"/>
          <a:ext cx="74676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 stromy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kočka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Jano!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babičce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nákup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 obchodu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 fotbal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 bratry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 obědu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485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Urči mluvnické kategorie podstatných 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625703"/>
              </p:ext>
            </p:extLst>
          </p:nvPr>
        </p:nvGraphicFramePr>
        <p:xfrm>
          <a:off x="1219200" y="838200"/>
          <a:ext cx="74676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 stromy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než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kočka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Jano!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babičce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nákup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než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 obchodu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než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 fotbal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než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 bratry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živ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 obědu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než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 marL="82973" marR="82973"/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060277" y="1333096"/>
            <a:ext cx="1224136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003603" y="1333096"/>
            <a:ext cx="1224136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804248" y="1333096"/>
            <a:ext cx="1224136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96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/>
              <a:t>Urči mluvnické kategorie podstatných  jmen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1932626"/>
              </p:ext>
            </p:extLst>
          </p:nvPr>
        </p:nvGraphicFramePr>
        <p:xfrm>
          <a:off x="1219200" y="838200"/>
          <a:ext cx="7467600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dědovi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brambory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 masem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ve třídě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žáci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 mapou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 hodiny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vlastivědy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marL="82973" marR="8297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71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/>
              <a:t>Urči mluvnické kategorie podstatných  jmen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9085175"/>
              </p:ext>
            </p:extLst>
          </p:nvPr>
        </p:nvGraphicFramePr>
        <p:xfrm>
          <a:off x="1219200" y="838200"/>
          <a:ext cx="7467600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dědovi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živ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brambory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 masem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ve třídě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žáci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 živ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 mapou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 hodiny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vlastivědy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marL="82973" marR="82973"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3046423" y="1350608"/>
            <a:ext cx="1224136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004048" y="1356079"/>
            <a:ext cx="1224136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6804248" y="1356079"/>
            <a:ext cx="1224136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0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slovesa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642514"/>
              </p:ext>
            </p:extLst>
          </p:nvPr>
        </p:nvGraphicFramePr>
        <p:xfrm>
          <a:off x="1219200" y="838200"/>
          <a:ext cx="74676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osoba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čas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leží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dones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budeme chodit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uvařili jsme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připravují se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97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slovesa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9519903"/>
              </p:ext>
            </p:extLst>
          </p:nvPr>
        </p:nvGraphicFramePr>
        <p:xfrm>
          <a:off x="1219200" y="838200"/>
          <a:ext cx="74676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osoba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čas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leží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přít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dones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bud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budeme chodit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bud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uvařili jsme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min</a:t>
                      </a:r>
                      <a:endParaRPr lang="cs-CZ" sz="2400" dirty="0"/>
                    </a:p>
                  </a:txBody>
                  <a:tcPr marL="82973" marR="8297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připravují se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mn</a:t>
                      </a:r>
                      <a:endParaRPr lang="cs-CZ" sz="2400" dirty="0"/>
                    </a:p>
                  </a:txBody>
                  <a:tcPr marL="82973" marR="82973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přit</a:t>
                      </a:r>
                      <a:endParaRPr lang="cs-CZ" sz="2400" dirty="0"/>
                    </a:p>
                  </a:txBody>
                  <a:tcPr marL="82973" marR="82973"/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059832" y="1268760"/>
            <a:ext cx="936104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932040" y="1268760"/>
            <a:ext cx="936104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876256" y="1268760"/>
            <a:ext cx="936104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22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343</TotalTime>
  <Words>268</Words>
  <Application>Microsoft Office PowerPoint</Application>
  <PresentationFormat>Předvádění na obrazovce (4:3)</PresentationFormat>
  <Paragraphs>146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Thermal</vt:lpstr>
      <vt:lpstr>Prezentace aplikace PowerPoint</vt:lpstr>
      <vt:lpstr>Do tabulek vypiš z vět a určuj: podstatná jména a slovesa</vt:lpstr>
      <vt:lpstr>Urči mluvnické kategorie podstatných  jmen</vt:lpstr>
      <vt:lpstr>Urči mluvnické kategorie podstatných  jmen</vt:lpstr>
      <vt:lpstr>Urči mluvnické kategorie podstatných  jmen</vt:lpstr>
      <vt:lpstr>Urči mluvnické kategorie podstatných  jmen</vt:lpstr>
      <vt:lpstr>slovesa</vt:lpstr>
      <vt:lpstr>slovesa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26</cp:revision>
  <dcterms:created xsi:type="dcterms:W3CDTF">2011-10-11T06:33:29Z</dcterms:created>
  <dcterms:modified xsi:type="dcterms:W3CDTF">2011-11-10T13:55:38Z</dcterms:modified>
</cp:coreProperties>
</file>