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5" r:id="rId9"/>
    <p:sldId id="259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13109-32A2-461D-9292-7D788D95129A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B0B08-61A2-4B92-B8C1-CD39EBE18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13109-32A2-461D-9292-7D788D95129A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B0B08-61A2-4B92-B8C1-CD39EBE18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13109-32A2-461D-9292-7D788D95129A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B0B08-61A2-4B92-B8C1-CD39EBE18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13109-32A2-461D-9292-7D788D95129A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B0B08-61A2-4B92-B8C1-CD39EBE18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13109-32A2-461D-9292-7D788D95129A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B0B08-61A2-4B92-B8C1-CD39EBE18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13109-32A2-461D-9292-7D788D95129A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B0B08-61A2-4B92-B8C1-CD39EBE18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13109-32A2-461D-9292-7D788D95129A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B0B08-61A2-4B92-B8C1-CD39EBE18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13109-32A2-461D-9292-7D788D95129A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B0B08-61A2-4B92-B8C1-CD39EBE18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13109-32A2-461D-9292-7D788D95129A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B0B08-61A2-4B92-B8C1-CD39EBE18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13109-32A2-461D-9292-7D788D95129A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B0B08-61A2-4B92-B8C1-CD39EBE18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13109-32A2-461D-9292-7D788D95129A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B0B08-61A2-4B92-B8C1-CD39EBE18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813109-32A2-461D-9292-7D788D95129A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5B0B08-61A2-4B92-B8C1-CD39EBE18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Natrix_natrix_5.jpg?uselang=cs" TargetMode="External"/><Relationship Id="rId2" Type="http://schemas.openxmlformats.org/officeDocument/2006/relationships/hyperlink" Target="http://commons.wikimedia.org/wiki/File:Christmas_carp_in_bathtub.jpg?uselang=c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Empis_livida_(aka).jpg?uselang=cs" TargetMode="External"/><Relationship Id="rId4" Type="http://schemas.openxmlformats.org/officeDocument/2006/relationships/hyperlink" Target="http://commons.wikimedia.org/wiki/File:Grasfrosch.jpg?uselang=cs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alpa_europaea_hg.jpg?uselang=cs" TargetMode="External"/><Relationship Id="rId2" Type="http://schemas.openxmlformats.org/officeDocument/2006/relationships/hyperlink" Target="http://commons.wikimedia.org/wiki/File:-_Erinaceus_europaeus_-.jp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576899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</a:t>
            </a:r>
            <a:r>
              <a:rPr lang="cs-CZ" sz="2000" dirty="0" smtClean="0"/>
              <a:t>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Datum( období): listopad </a:t>
            </a:r>
            <a:r>
              <a:rPr lang="cs-CZ" sz="2000" dirty="0" smtClean="0"/>
              <a:t>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4. </a:t>
            </a:r>
            <a:r>
              <a:rPr lang="cs-CZ" sz="2000" dirty="0" smtClean="0"/>
              <a:t>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Člověk a jeho svět. 1. stupeň. Člověk a jeho svět. Rozmanitost přírody. 1. období</a:t>
            </a:r>
            <a:r>
              <a:rPr lang="cs-CZ" sz="2000" dirty="0" smtClean="0"/>
              <a:t>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</a:t>
            </a:r>
            <a:r>
              <a:rPr lang="cs-CZ" sz="2000" dirty="0" smtClean="0"/>
              <a:t>: Žáci se aktivně podílejí na vytvoření úkrytu pro přezimujícího živočicha. 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Jak přezimují živočichové</a:t>
            </a:r>
            <a:endParaRPr lang="cs-CZ" b="1" dirty="0"/>
          </a:p>
        </p:txBody>
      </p:sp>
      <p:pic>
        <p:nvPicPr>
          <p:cNvPr id="6" name="Obrázek 5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4572008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857224" y="642918"/>
            <a:ext cx="7429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VY_32_INOVACE_14_JAK PŘEZIMUJÍ ŽIVOČICHOVÉ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Dokresli úkryt pro živočicha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R</a:t>
            </a:r>
            <a:r>
              <a:rPr lang="cs-CZ" b="1" dirty="0" smtClean="0">
                <a:solidFill>
                  <a:srgbClr val="0070C0"/>
                </a:solidFill>
              </a:rPr>
              <a:t>yby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 descr="File:Christmas carp in bathtub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3000372"/>
            <a:ext cx="4976794" cy="30194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Dokresli úkryt pro živočicha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Plazi 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7410" name="Picture 2" descr="File:Natrix natrix 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2786058"/>
            <a:ext cx="4500594" cy="335754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Dokresli úkryt pro živočicha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Obojživelníci 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8434" name="Picture 2" descr="File:Grasfrosch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4612" y="3000372"/>
            <a:ext cx="3214710" cy="30622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Dokresli úkryt pro živočicha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Hmyz ( komáři, mouchy, motýli,…)</a:t>
            </a:r>
            <a:endParaRPr lang="cs-CZ" dirty="0"/>
          </a:p>
        </p:txBody>
      </p:sp>
      <p:pic>
        <p:nvPicPr>
          <p:cNvPr id="19458" name="Picture 2" descr="File:Empis livida (aka)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71736" y="2643182"/>
            <a:ext cx="4262446" cy="29717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Dokresli úkryt pro živočicha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Savci – zimní spánek ( ježek západní,…)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21506" name="Picture 2" descr="File:- Erinaceus europaeus -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3174" y="2857496"/>
            <a:ext cx="4333852" cy="29336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Dokresli úkryt pro živočicha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Savci – v zimě aktivní ( krtci, hraboši,…)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2530" name="Picture 2" descr="File:Talpa europaea h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0364" y="3214686"/>
            <a:ext cx="3357586" cy="27241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commons.wikimedia.org/wiki/File:Christmas_carp_in_bathtub.jpg?uselang=cs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commons.wikimedia.org/wiki/File:Natrix_natrix_5.jpg?uselang=cs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commons.wikimedia.org/wiki/File:Grasfrosch.jpg?uselang=cs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5"/>
              </a:rPr>
              <a:t>http://commons.wikimedia.org/wiki/File:Empis_livida_(aka).jpg?uselang=cs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1180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http://commons.wikimedia.org/wiki/File:-_Erinaceus_europaeus_-.</a:t>
            </a:r>
            <a:r>
              <a:rPr lang="cs-CZ" dirty="0" smtClean="0">
                <a:hlinkClick r:id="rId2"/>
              </a:rPr>
              <a:t>jpg?uselang=cs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http://commons.wikimedia.org/wiki/File:Talpa_europaea_hg.jpg?uselang=cs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140</Words>
  <Application>Microsoft Office PowerPoint</Application>
  <PresentationFormat>Předvádění na obrazovce (4:3)</PresentationFormat>
  <Paragraphs>31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Jak přezimují živočichové</vt:lpstr>
      <vt:lpstr>Dokresli úkryt pro živočicha</vt:lpstr>
      <vt:lpstr>Dokresli úkryt pro živočicha</vt:lpstr>
      <vt:lpstr>Dokresli úkryt pro živočicha</vt:lpstr>
      <vt:lpstr>Dokresli úkryt pro živočicha</vt:lpstr>
      <vt:lpstr>Dokresli úkryt pro živočicha</vt:lpstr>
      <vt:lpstr>Dokresli úkryt pro živočicha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Viktor</dc:creator>
  <cp:lastModifiedBy>Viktor</cp:lastModifiedBy>
  <cp:revision>4</cp:revision>
  <dcterms:created xsi:type="dcterms:W3CDTF">2012-01-03T17:52:52Z</dcterms:created>
  <dcterms:modified xsi:type="dcterms:W3CDTF">2012-01-04T00:42:43Z</dcterms:modified>
</cp:coreProperties>
</file>