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Kolín V,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smtClean="0"/>
            <a:t>AUTOR: Šárka Fantová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Skládání slov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VY_32_INOVACE_04_ČJ1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5064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 custLinFactNeighborX="779" custLinFactNeighborY="-2022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Kolín V,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290458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AUTOR: Šárka Fantová</a:t>
          </a:r>
          <a:endParaRPr lang="cs-CZ" sz="2000" kern="1200" dirty="0"/>
        </a:p>
      </dsp:txBody>
      <dsp:txXfrm>
        <a:off x="735012" y="290458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VY_32_INOVACE_04_ČJ1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Skládání slov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01888030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Skládání slov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5373216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07504" y="6309320"/>
            <a:ext cx="88569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7534275" algn="l"/>
              </a:tabLst>
            </a:pPr>
            <a:r>
              <a:rPr lang="cs-CZ" dirty="0" smtClean="0"/>
              <a:t>20. 1. 2012	1.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Vytvoř z daných slabik slova, můžeš použít vždy jednu slabiku ze skupiny. Slova napiš na růžovou linku.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00608" y="2060848"/>
            <a:ext cx="10521772" cy="4378913"/>
          </a:xfrm>
        </p:spPr>
      </p:pic>
    </p:spTree>
    <p:extLst>
      <p:ext uri="{BB962C8B-B14F-4D97-AF65-F5344CB8AC3E}">
        <p14:creationId xmlns:p14="http://schemas.microsoft.com/office/powerpoint/2010/main" val="18118380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 </a:t>
            </a:r>
            <a:endParaRPr lang="cs-CZ" dirty="0" smtClean="0"/>
          </a:p>
          <a:p>
            <a:r>
              <a:rPr lang="cs-CZ" dirty="0" smtClean="0"/>
              <a:t>Materiál </a:t>
            </a:r>
            <a:r>
              <a:rPr lang="cs-CZ" dirty="0" smtClean="0"/>
              <a:t>slouží k práci s interaktivní tabulí, </a:t>
            </a:r>
            <a:r>
              <a:rPr lang="cs-CZ" dirty="0" smtClean="0"/>
              <a:t>        je </a:t>
            </a:r>
            <a:r>
              <a:rPr lang="cs-CZ" dirty="0" smtClean="0"/>
              <a:t>určen pro žáky 1. ročníku </a:t>
            </a:r>
            <a:r>
              <a:rPr lang="cs-CZ" dirty="0" smtClean="0"/>
              <a:t>k </a:t>
            </a:r>
            <a:r>
              <a:rPr lang="cs-CZ" dirty="0" smtClean="0"/>
              <a:t>procvičování čtení slabik a skládání slabik </a:t>
            </a:r>
            <a:r>
              <a:rPr lang="cs-CZ" dirty="0" smtClean="0"/>
              <a:t>do </a:t>
            </a:r>
            <a:r>
              <a:rPr lang="cs-CZ" dirty="0" smtClean="0"/>
              <a:t>slov, může být využit k procvičování přepisu do psacího </a:t>
            </a:r>
            <a:r>
              <a:rPr lang="cs-CZ" dirty="0" smtClean="0"/>
              <a:t>písma.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3372428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24</TotalTime>
  <Words>84</Words>
  <Application>Microsoft Office PowerPoint</Application>
  <PresentationFormat>Předvádění na obrazovce (4:3)</PresentationFormat>
  <Paragraphs>9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ŠABLONA</vt:lpstr>
      <vt:lpstr>Prezentace aplikace PowerPoint</vt:lpstr>
      <vt:lpstr>Vytvoř z daných slabik slova, můžeš použít vždy jednu slabiku ze skupiny. Slova napiš na růžovou linku.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Fantová</dc:creator>
  <cp:lastModifiedBy>Učitel</cp:lastModifiedBy>
  <cp:revision>9</cp:revision>
  <dcterms:created xsi:type="dcterms:W3CDTF">2011-12-31T20:30:07Z</dcterms:created>
  <dcterms:modified xsi:type="dcterms:W3CDTF">2012-03-17T12:31:52Z</dcterms:modified>
</cp:coreProperties>
</file>