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63" r:id="rId3"/>
    <p:sldId id="256" r:id="rId4"/>
    <p:sldId id="259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A92FCA-C5B3-4C0A-BC1B-C96EBDA052C6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B5BE8F-BCF9-4909-84CD-778C33219A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2918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Pranostika je lidová předpověď počasí, založená na dlouhodobém pozorování přírody.  </a:t>
            </a:r>
            <a:r>
              <a:rPr lang="cs-CZ" smtClean="0"/>
              <a:t>Lidé si všimli souvislostí, opakování jevů.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B5BE8F-BCF9-4909-84CD-778C33219AE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647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mtClean="0"/>
              <a:t>Báseň se děti mohou naučit.</a:t>
            </a:r>
            <a:endParaRPr lang="pt-BR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B5BE8F-BCF9-4909-84CD-778C33219AE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45329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3659520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Prvouka 1. 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VY_52_INOVACE_07_Březen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8347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1695088"/>
          </a:xfrm>
        </p:spPr>
        <p:txBody>
          <a:bodyPr/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827584" y="1700808"/>
            <a:ext cx="7520940" cy="4011897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cs-CZ" sz="215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Franklin Gothic Medium"/>
                <a:ea typeface="+mj-ea"/>
                <a:cs typeface="+mj-cs"/>
              </a:rPr>
              <a:t>Březen</a:t>
            </a:r>
            <a:endParaRPr lang="cs-CZ" sz="5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3600" dirty="0" smtClean="0"/>
              <a:t>   Mgr</a:t>
            </a:r>
            <a:r>
              <a:rPr lang="cs-CZ" sz="3600" dirty="0"/>
              <a:t>. Iva Dušková,</a:t>
            </a:r>
          </a:p>
          <a:p>
            <a:pPr marL="0" indent="0">
              <a:buNone/>
            </a:pPr>
            <a:r>
              <a:rPr lang="cs-CZ" sz="3600" dirty="0" smtClean="0"/>
              <a:t>   </a:t>
            </a:r>
            <a:r>
              <a:rPr lang="cs-CZ" sz="3600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1695068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707904" y="2453759"/>
            <a:ext cx="5120640" cy="1581150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sz="3600" dirty="0"/>
              <a:t>Kolik březnových mlh, tolik </a:t>
            </a:r>
            <a:r>
              <a:rPr lang="cs-CZ" sz="3600"/>
              <a:t>červencových </a:t>
            </a:r>
            <a:r>
              <a:rPr lang="cs-CZ" sz="3600" smtClean="0"/>
              <a:t>lijáků.</a:t>
            </a:r>
            <a:endParaRPr lang="cs-CZ" sz="3600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07904" y="404664"/>
            <a:ext cx="5120640" cy="2304288"/>
          </a:xfrm>
        </p:spPr>
        <p:txBody>
          <a:bodyPr/>
          <a:lstStyle/>
          <a:p>
            <a:pPr algn="ctr"/>
            <a:r>
              <a:rPr lang="cs-CZ" sz="3600" cap="none" dirty="0" smtClean="0"/>
              <a:t>Březen - za kamna vlezem.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49394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956453" y="3356992"/>
            <a:ext cx="487605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pic>
        <p:nvPicPr>
          <p:cNvPr id="1026" name="Picture 2" descr="C:\Users\OEM\AppData\Local\Microsoft\Windows\Temporary Internet Files\Content.IE5\2FH3CH61\MM900354676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8370" y="4437112"/>
            <a:ext cx="1224137" cy="1780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6557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Březen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" y="1700808"/>
            <a:ext cx="8595360" cy="45354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Březen, v roce měsíc třetí –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 něm už zima rychle letí,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o jara hned přehoupne se,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elená se listí v lese.</a:t>
            </a:r>
            <a:endParaRPr lang="cs-CZ" dirty="0"/>
          </a:p>
        </p:txBody>
      </p:sp>
      <p:pic>
        <p:nvPicPr>
          <p:cNvPr id="2050" name="Picture 2" descr="C:\Users\OEM\AppData\Local\Microsoft\Windows\Temporary Internet Files\Content.IE5\PG9PTAV0\MC9000272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585923"/>
            <a:ext cx="1493215" cy="1686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AppData\Local\Microsoft\Windows\Temporary Internet Files\Content.IE5\PG9PTAV0\MC9000272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585923"/>
            <a:ext cx="1394680" cy="1686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EM\AppData\Local\Microsoft\Windows\Temporary Internet Files\Content.IE5\PG9PTAV0\MC9000272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8910" y="2586152"/>
            <a:ext cx="1493838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EM\AppData\Local\Microsoft\Windows\Temporary Internet Files\Content.IE5\PG9PTAV0\MC9000272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5830" y="4654093"/>
            <a:ext cx="1493837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OEM\AppData\Local\Microsoft\Windows\Temporary Internet Files\Content.IE5\PG9PTAV0\MC9000272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3517" y="4654093"/>
            <a:ext cx="1493838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AppData\Local\Microsoft\Windows\Temporary Internet Files\Content.IE5\9QG18NOM\MC9000272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620688"/>
            <a:ext cx="1365665" cy="1419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AppData\Local\Microsoft\Windows\Temporary Internet Files\Content.IE5\ACJE728X\MC90036150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4315" y="570637"/>
            <a:ext cx="1766621" cy="1848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EM\AppData\Local\Microsoft\Windows\Temporary Internet Files\Content.IE5\H1KETE02\MC9001009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77072"/>
            <a:ext cx="2786247" cy="2049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7132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600200"/>
          </a:xfrm>
        </p:spPr>
        <p:txBody>
          <a:bodyPr/>
          <a:lstStyle/>
          <a:p>
            <a:r>
              <a:rPr lang="cs-CZ" dirty="0" smtClean="0"/>
              <a:t>Jaké číslo v kalendáři má tento měsíc?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827584" y="1124744"/>
            <a:ext cx="7520940" cy="3579849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</a:t>
            </a:r>
            <a:endParaRPr lang="cs-CZ" sz="16600" dirty="0"/>
          </a:p>
          <a:p>
            <a:pPr marL="0" indent="0">
              <a:buNone/>
            </a:pPr>
            <a:r>
              <a:rPr lang="cs-CZ" sz="16600" smtClean="0"/>
              <a:t>          </a:t>
            </a:r>
            <a:r>
              <a:rPr lang="cs-CZ" sz="28800" smtClean="0">
                <a:solidFill>
                  <a:schemeClr val="accent2"/>
                </a:solidFill>
              </a:rPr>
              <a:t>3</a:t>
            </a:r>
            <a:endParaRPr lang="cs-CZ" sz="288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1953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0"/>
            <a:ext cx="4572000" cy="3429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52935"/>
            <a:ext cx="3022269" cy="400506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2850" y="2859451"/>
            <a:ext cx="2808312" cy="400506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572000" cy="285945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1162" y="3428999"/>
            <a:ext cx="3312837" cy="3435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467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3139957"/>
            <a:ext cx="53841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http://www.bolehlav.cz/pranostiky.php?den=xx01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627784" y="692696"/>
            <a:ext cx="32524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Použité zdroje: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79712" y="4149080"/>
            <a:ext cx="63367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Obrázky: </a:t>
            </a:r>
            <a:r>
              <a:rPr lang="cs-CZ" dirty="0"/>
              <a:t>Klipart - </a:t>
            </a:r>
            <a:r>
              <a:rPr lang="cs-CZ" dirty="0">
                <a:solidFill>
                  <a:srgbClr val="FF0000"/>
                </a:solidFill>
                <a:hlinkClick r:id="rId2"/>
              </a:rPr>
              <a:t>http://office.microsoft.com/cs-cz/images/?</a:t>
            </a:r>
            <a:r>
              <a:rPr lang="cs-CZ" dirty="0" smtClean="0">
                <a:solidFill>
                  <a:srgbClr val="FF0000"/>
                </a:solidFill>
                <a:hlinkClick r:id="rId2"/>
              </a:rPr>
              <a:t>CTT=6&amp;ver=14&amp;app=powerpnt.exe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87824" y="1844824"/>
            <a:ext cx="36549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Báseň:   </a:t>
            </a:r>
            <a:r>
              <a:rPr lang="cs-CZ" dirty="0"/>
              <a:t>Zuzana Pospíšilová,</a:t>
            </a:r>
          </a:p>
          <a:p>
            <a:r>
              <a:rPr lang="cs-CZ" dirty="0"/>
              <a:t>                </a:t>
            </a:r>
            <a:r>
              <a:rPr lang="cs-CZ" dirty="0" smtClean="0"/>
              <a:t> </a:t>
            </a:r>
            <a:r>
              <a:rPr lang="cs-CZ" dirty="0"/>
              <a:t>Veršovaná encyklopedie,</a:t>
            </a:r>
          </a:p>
          <a:p>
            <a:r>
              <a:rPr lang="cs-CZ" dirty="0"/>
              <a:t>                </a:t>
            </a:r>
            <a:r>
              <a:rPr lang="cs-CZ" dirty="0" smtClean="0"/>
              <a:t> </a:t>
            </a:r>
            <a:r>
              <a:rPr lang="cs-CZ" dirty="0"/>
              <a:t>Portál, s.r.o., Praha 2010</a:t>
            </a:r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778572" y="4923048"/>
            <a:ext cx="25907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Fotografie: archiv autora</a:t>
            </a:r>
          </a:p>
        </p:txBody>
      </p:sp>
    </p:spTree>
    <p:extLst>
      <p:ext uri="{BB962C8B-B14F-4D97-AF65-F5344CB8AC3E}">
        <p14:creationId xmlns:p14="http://schemas.microsoft.com/office/powerpoint/2010/main" val="2579027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Malé pracoviště, domácnost (SoHo)</Template>
  <TotalTime>49</TotalTime>
  <Words>148</Words>
  <Application>Microsoft Office PowerPoint</Application>
  <PresentationFormat>Předvádění na obrazovce (4:3)</PresentationFormat>
  <Paragraphs>43</Paragraphs>
  <Slides>7</Slides>
  <Notes>2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Soho</vt:lpstr>
      <vt:lpstr>Prezentace aplikace PowerPoint</vt:lpstr>
      <vt:lpstr> </vt:lpstr>
      <vt:lpstr>Březen - za kamna vlezem. </vt:lpstr>
      <vt:lpstr>Březen</vt:lpstr>
      <vt:lpstr>Jaké číslo v kalendáři má tento měsíc?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25</cp:revision>
  <dcterms:created xsi:type="dcterms:W3CDTF">2011-09-06T18:47:06Z</dcterms:created>
  <dcterms:modified xsi:type="dcterms:W3CDTF">2011-11-29T08:27:40Z</dcterms:modified>
</cp:coreProperties>
</file>