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0" r:id="rId3"/>
    <p:sldId id="271" r:id="rId4"/>
    <p:sldId id="274" r:id="rId5"/>
    <p:sldId id="272" r:id="rId6"/>
    <p:sldId id="273" r:id="rId7"/>
    <p:sldId id="275" r:id="rId8"/>
    <p:sldId id="276" r:id="rId9"/>
    <p:sldId id="277" r:id="rId10"/>
    <p:sldId id="278" r:id="rId11"/>
    <p:sldId id="27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11" Type="http://schemas.openxmlformats.org/officeDocument/2006/relationships/image" Target="../media/image28.wmf"/><Relationship Id="rId5" Type="http://schemas.openxmlformats.org/officeDocument/2006/relationships/image" Target="../media/image22.png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le-Beijing_CBD_2008-6-996735.jpg" TargetMode="External"/><Relationship Id="rId2" Type="http://schemas.openxmlformats.org/officeDocument/2006/relationships/hyperlink" Target="http://cs.wikipedia.org/wiki/Soubor:People's_Republic_of_China_(orthographic_projection)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" TargetMode="External"/><Relationship Id="rId5" Type="http://schemas.openxmlformats.org/officeDocument/2006/relationships/hyperlink" Target="http://cs.wikipedia.org/wiki/Soubor:%E5%A4%A9%E5%AE%89%E9%97%A8%E5%A4%9C%E6%99%AF.jpg" TargetMode="External"/><Relationship Id="rId4" Type="http://schemas.openxmlformats.org/officeDocument/2006/relationships/hyperlink" Target="http://cs.wikipedia.org/wiki/Soubor:SA_Temple_of_Heav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504056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VY__32_INOVACE_08_IV_Z9_Čína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</a:t>
            </a:r>
            <a: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  <a:t>Zeměpis </a:t>
            </a:r>
            <a: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  <a:t>9. ročníku – Východní Asie</a:t>
            </a:r>
            <a:br>
              <a:rPr lang="cs-CZ" sz="2800" cap="none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9. ročníku praktické ZŠ, výuce zeměpisu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noProof="0" dirty="0" smtClean="0"/>
              <a:t>Východní Asii – Číně, základní informace, památky.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Str.11 –opakovací test – pravda x lež.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/>
              <a:t>mapa Východní Asie – politická a fyzická, možnost tisku str.11 – test pravda x lež.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Čína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Erika Pospíšilová\AppData\Local\Microsoft\Windows\Temporary Internet Files\Content.IE5\3B01Q8AO\MP9003626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7361600" cy="48954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čin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0"/>
            <a:ext cx="6885384" cy="6885384"/>
          </a:xfrm>
        </p:spPr>
      </p:pic>
      <p:sp>
        <p:nvSpPr>
          <p:cNvPr id="5" name="Šipka dolů 4"/>
          <p:cNvSpPr/>
          <p:nvPr/>
        </p:nvSpPr>
        <p:spPr>
          <a:xfrm>
            <a:off x="755576" y="2060848"/>
            <a:ext cx="720080" cy="115212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89454E-6 C 0.00747 0.08765 0.01493 0.1753 0.04462 0.12258 C 0.07431 0.07008 0.06389 -0.25 0.17847 -0.31544 C 0.29306 -0.38066 0.69184 -0.29671 0.73229 -0.26989 C 0.77274 -0.24306 0.47847 -0.20236 0.42153 -0.15425 C 0.36458 -0.10592 0.39549 -0.00971 0.39063 0.0192 " pathEditMode="relative" rAng="0" ptsTypes="aaaa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6" y="-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686800" cy="838200"/>
          </a:xfrm>
        </p:spPr>
        <p:txBody>
          <a:bodyPr/>
          <a:lstStyle/>
          <a:p>
            <a:r>
              <a:rPr lang="cs-CZ" dirty="0" smtClean="0"/>
              <a:t>Nejlidnatější stát světa</a:t>
            </a:r>
            <a:endParaRPr lang="cs-CZ" dirty="0"/>
          </a:p>
        </p:txBody>
      </p:sp>
      <p:grpSp>
        <p:nvGrpSpPr>
          <p:cNvPr id="89" name="Skupina 88"/>
          <p:cNvGrpSpPr/>
          <p:nvPr/>
        </p:nvGrpSpPr>
        <p:grpSpPr>
          <a:xfrm>
            <a:off x="1907704" y="2348880"/>
            <a:ext cx="5266372" cy="2652070"/>
            <a:chOff x="1916893" y="2772294"/>
            <a:chExt cx="5266372" cy="2652070"/>
          </a:xfrm>
        </p:grpSpPr>
        <p:pic>
          <p:nvPicPr>
            <p:cNvPr id="3118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3412429" y="2772294"/>
              <a:ext cx="2239340" cy="2652070"/>
            </a:xfrm>
            <a:prstGeom prst="rect">
              <a:avLst/>
            </a:prstGeom>
            <a:noFill/>
          </p:spPr>
        </p:pic>
        <p:pic>
          <p:nvPicPr>
            <p:cNvPr id="81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1916893" y="2872430"/>
              <a:ext cx="1887643" cy="2235552"/>
            </a:xfrm>
            <a:prstGeom prst="rect">
              <a:avLst/>
            </a:prstGeom>
            <a:noFill/>
          </p:spPr>
        </p:pic>
        <p:pic>
          <p:nvPicPr>
            <p:cNvPr id="82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5300500" y="2871820"/>
              <a:ext cx="1882765" cy="2229775"/>
            </a:xfrm>
            <a:prstGeom prst="rect">
              <a:avLst/>
            </a:prstGeom>
            <a:noFill/>
          </p:spPr>
        </p:pic>
      </p:grpSp>
      <p:grpSp>
        <p:nvGrpSpPr>
          <p:cNvPr id="90" name="Skupina 89"/>
          <p:cNvGrpSpPr/>
          <p:nvPr/>
        </p:nvGrpSpPr>
        <p:grpSpPr>
          <a:xfrm>
            <a:off x="539552" y="3140968"/>
            <a:ext cx="8013699" cy="3374913"/>
            <a:chOff x="543836" y="3306677"/>
            <a:chExt cx="8013699" cy="3374913"/>
          </a:xfrm>
        </p:grpSpPr>
        <p:pic>
          <p:nvPicPr>
            <p:cNvPr id="80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7229395" y="3306677"/>
              <a:ext cx="1328140" cy="1572928"/>
            </a:xfrm>
            <a:prstGeom prst="rect">
              <a:avLst/>
            </a:prstGeom>
            <a:noFill/>
          </p:spPr>
        </p:pic>
        <p:pic>
          <p:nvPicPr>
            <p:cNvPr id="83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5715232" y="5079765"/>
              <a:ext cx="1226409" cy="1452447"/>
            </a:xfrm>
            <a:prstGeom prst="rect">
              <a:avLst/>
            </a:prstGeom>
            <a:noFill/>
          </p:spPr>
        </p:pic>
        <p:pic>
          <p:nvPicPr>
            <p:cNvPr id="84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543836" y="3315541"/>
              <a:ext cx="1399176" cy="1657056"/>
            </a:xfrm>
            <a:prstGeom prst="rect">
              <a:avLst/>
            </a:prstGeom>
            <a:noFill/>
          </p:spPr>
        </p:pic>
        <p:pic>
          <p:nvPicPr>
            <p:cNvPr id="85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2167011" y="5088255"/>
              <a:ext cx="1193191" cy="1413107"/>
            </a:xfrm>
            <a:prstGeom prst="rect">
              <a:avLst/>
            </a:prstGeom>
            <a:noFill/>
          </p:spPr>
        </p:pic>
        <p:pic>
          <p:nvPicPr>
            <p:cNvPr id="86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3786515" y="5007093"/>
              <a:ext cx="1413902" cy="1674497"/>
            </a:xfrm>
            <a:prstGeom prst="rect">
              <a:avLst/>
            </a:prstGeom>
            <a:noFill/>
          </p:spPr>
        </p:pic>
        <p:pic>
          <p:nvPicPr>
            <p:cNvPr id="87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7262698" y="4932191"/>
              <a:ext cx="1082325" cy="1281807"/>
            </a:xfrm>
            <a:prstGeom prst="rect">
              <a:avLst/>
            </a:prstGeom>
            <a:noFill/>
          </p:spPr>
        </p:pic>
        <p:pic>
          <p:nvPicPr>
            <p:cNvPr id="88" name="Picture 46" descr="C:\Users\Erika Pospíšilová\AppData\Local\Microsoft\Windows\Temporary Internet Files\Content.IE5\BUY3SC4Q\MC90038356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71116">
              <a:off x="881005" y="5040558"/>
              <a:ext cx="796602" cy="94342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</a:t>
            </a:r>
            <a:r>
              <a:rPr lang="cs-CZ" dirty="0" err="1" smtClean="0"/>
              <a:t>peking</a:t>
            </a:r>
            <a:endParaRPr lang="cs-CZ" dirty="0"/>
          </a:p>
        </p:txBody>
      </p:sp>
      <p:pic>
        <p:nvPicPr>
          <p:cNvPr id="4" name="Obrázek 3" descr="File-Beijing_CBD_2008-6-9967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7574" y="1340768"/>
            <a:ext cx="3519010" cy="2815208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4716016" y="1412776"/>
            <a:ext cx="3581243" cy="2941295"/>
            <a:chOff x="4716016" y="1412776"/>
            <a:chExt cx="3581243" cy="2941295"/>
          </a:xfrm>
        </p:grpSpPr>
        <p:pic>
          <p:nvPicPr>
            <p:cNvPr id="5" name="Obrázek 4" descr="chram nebes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16016" y="1412776"/>
              <a:ext cx="3581243" cy="2685932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796136" y="4077072"/>
              <a:ext cx="115768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/>
                <a:t>Chrám nebes</a:t>
              </a:r>
              <a:endParaRPr lang="cs-CZ" sz="12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195736" y="4365104"/>
            <a:ext cx="5034136" cy="2492896"/>
            <a:chOff x="2195736" y="4365104"/>
            <a:chExt cx="5034136" cy="2492896"/>
          </a:xfrm>
        </p:grpSpPr>
        <p:pic>
          <p:nvPicPr>
            <p:cNvPr id="6" name="Obrázek 5" descr="peking1"/>
            <p:cNvPicPr>
              <a:picLocks noChangeAspect="1"/>
            </p:cNvPicPr>
            <p:nvPr/>
          </p:nvPicPr>
          <p:blipFill>
            <a:blip r:embed="rId4" cstate="print"/>
            <a:srcRect t="7856" b="10969"/>
            <a:stretch>
              <a:fillRect/>
            </a:stretch>
          </p:blipFill>
          <p:spPr>
            <a:xfrm>
              <a:off x="2195736" y="4365104"/>
              <a:ext cx="5034136" cy="2232248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3779912" y="6581001"/>
              <a:ext cx="188545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/>
                <a:t>Brána Nebeského klidu</a:t>
              </a:r>
              <a:endParaRPr lang="cs-CZ" sz="1200" b="1" dirty="0"/>
            </a:p>
          </p:txBody>
        </p:sp>
      </p:grp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čínská zeď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Erika Pospíšilová\AppData\Local\Microsoft\Windows\Temporary Internet Files\Content.IE5\LDXX2J34\MP9004276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47417" cy="54452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čínská </a:t>
            </a:r>
            <a:r>
              <a:rPr lang="cs-CZ" dirty="0" err="1" smtClean="0"/>
              <a:t>zeĎ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C:\Users\Erika Pospíšilová\AppData\Local\Microsoft\Windows\Temporary Internet Files\Content.IE5\F2S6K0HL\MP9004038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8029356" cy="53508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179512" y="1556792"/>
            <a:ext cx="8365653" cy="4826948"/>
            <a:chOff x="179512" y="1556792"/>
            <a:chExt cx="8365653" cy="4826948"/>
          </a:xfrm>
        </p:grpSpPr>
        <p:pic>
          <p:nvPicPr>
            <p:cNvPr id="5126" name="Picture 6" descr="C:\Users\Erika Pospíšilová\AppData\Local\Microsoft\Windows\Temporary Internet Files\Content.IE5\BUY3SC4Q\MC90041567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99792" y="1916832"/>
              <a:ext cx="2744833" cy="2295733"/>
            </a:xfrm>
            <a:prstGeom prst="rect">
              <a:avLst/>
            </a:prstGeom>
            <a:noFill/>
          </p:spPr>
        </p:pic>
        <p:pic>
          <p:nvPicPr>
            <p:cNvPr id="5127" name="Picture 7" descr="C:\Users\Erika Pospíšilová\AppData\Local\Microsoft\Windows\Temporary Internet Files\Content.IE5\6R7VYQL4\MC90040452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868144" y="5157192"/>
              <a:ext cx="844302" cy="1226548"/>
            </a:xfrm>
            <a:prstGeom prst="rect">
              <a:avLst/>
            </a:prstGeom>
            <a:noFill/>
          </p:spPr>
        </p:pic>
        <p:pic>
          <p:nvPicPr>
            <p:cNvPr id="5129" name="Picture 9" descr="C:\Users\Erika Pospíšilová\AppData\Local\Microsoft\Windows\Temporary Internet Files\Content.IE5\5WQ6BRYP\MC900404493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27584" y="5013176"/>
              <a:ext cx="1793875" cy="1311275"/>
            </a:xfrm>
            <a:prstGeom prst="rect">
              <a:avLst/>
            </a:prstGeom>
            <a:noFill/>
          </p:spPr>
        </p:pic>
        <p:pic>
          <p:nvPicPr>
            <p:cNvPr id="5132" name="Picture 12" descr="C:\Users\Erika Pospíšilová\AppData\Local\Microsoft\Windows\Temporary Internet Files\Content.IE5\3B01Q8AO\MC900404461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79512" y="1556792"/>
              <a:ext cx="1829172" cy="2856852"/>
            </a:xfrm>
            <a:prstGeom prst="rect">
              <a:avLst/>
            </a:prstGeom>
            <a:noFill/>
          </p:spPr>
        </p:pic>
        <p:pic>
          <p:nvPicPr>
            <p:cNvPr id="5133" name="Picture 13" descr="C:\Users\Erika Pospíšilová\AppData\Local\Microsoft\Windows\Temporary Internet Files\Content.IE5\45NIFKJW\MC900404525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876256" y="4653136"/>
              <a:ext cx="1668909" cy="1519847"/>
            </a:xfrm>
            <a:prstGeom prst="rect">
              <a:avLst/>
            </a:prstGeom>
            <a:noFill/>
          </p:spPr>
        </p:pic>
        <p:pic>
          <p:nvPicPr>
            <p:cNvPr id="5134" name="Picture 14" descr="C:\Users\Erika Pospíšilová\AppData\Local\Microsoft\Windows\Temporary Internet Files\Content.IE5\0I6FOMU6\MC900404445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228184" y="1844824"/>
              <a:ext cx="2287389" cy="2452896"/>
            </a:xfrm>
            <a:prstGeom prst="rect">
              <a:avLst/>
            </a:prstGeom>
            <a:noFill/>
          </p:spPr>
        </p:pic>
        <p:pic>
          <p:nvPicPr>
            <p:cNvPr id="5135" name="Picture 15" descr="C:\Users\Erika Pospíšilová\AppData\Local\Microsoft\Windows\Temporary Internet Files\Content.IE5\LDXX2J34\MC900404707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419872" y="4581128"/>
              <a:ext cx="1838325" cy="15875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V ČÍNĚ VYRÁBÍ?</a:t>
            </a:r>
            <a:endParaRPr lang="cs-CZ" dirty="0"/>
          </a:p>
        </p:txBody>
      </p:sp>
      <p:grpSp>
        <p:nvGrpSpPr>
          <p:cNvPr id="53" name="Skupina 52"/>
          <p:cNvGrpSpPr/>
          <p:nvPr/>
        </p:nvGrpSpPr>
        <p:grpSpPr>
          <a:xfrm>
            <a:off x="395536" y="1628800"/>
            <a:ext cx="3888432" cy="3456384"/>
            <a:chOff x="395536" y="1628800"/>
            <a:chExt cx="3888432" cy="3456384"/>
          </a:xfrm>
        </p:grpSpPr>
        <p:grpSp>
          <p:nvGrpSpPr>
            <p:cNvPr id="46" name="Skupina 45"/>
            <p:cNvGrpSpPr/>
            <p:nvPr/>
          </p:nvGrpSpPr>
          <p:grpSpPr>
            <a:xfrm>
              <a:off x="395536" y="1628800"/>
              <a:ext cx="3888432" cy="3456384"/>
              <a:chOff x="323528" y="1628800"/>
              <a:chExt cx="3888432" cy="3456384"/>
            </a:xfrm>
          </p:grpSpPr>
          <p:grpSp>
            <p:nvGrpSpPr>
              <p:cNvPr id="19" name="Skupina 18"/>
              <p:cNvGrpSpPr/>
              <p:nvPr/>
            </p:nvGrpSpPr>
            <p:grpSpPr>
              <a:xfrm>
                <a:off x="683568" y="1988840"/>
                <a:ext cx="3268732" cy="3015770"/>
                <a:chOff x="683568" y="2420888"/>
                <a:chExt cx="3268732" cy="3015770"/>
              </a:xfrm>
            </p:grpSpPr>
            <p:pic>
              <p:nvPicPr>
                <p:cNvPr id="6151" name="Picture 7" descr="C:\Users\Erika Pospíšilová\AppData\Local\Microsoft\Windows\Temporary Internet Files\Content.IE5\BUY3SC4Q\MC900433865[1].png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2699792" y="3068960"/>
                  <a:ext cx="1252508" cy="1252508"/>
                </a:xfrm>
                <a:prstGeom prst="rect">
                  <a:avLst/>
                </a:prstGeom>
                <a:noFill/>
              </p:spPr>
            </p:pic>
            <p:pic>
              <p:nvPicPr>
                <p:cNvPr id="6154" name="Picture 10" descr="C:\Users\Erika Pospíšilová\AppData\Local\Microsoft\Windows\Temporary Internet Files\Content.IE5\5X52JDU1\MC900441336[1].png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1547664" y="2420888"/>
                  <a:ext cx="1303040" cy="1303040"/>
                </a:xfrm>
                <a:prstGeom prst="rect">
                  <a:avLst/>
                </a:prstGeom>
                <a:noFill/>
              </p:spPr>
            </p:pic>
            <p:pic>
              <p:nvPicPr>
                <p:cNvPr id="6155" name="Picture 11" descr="C:\Users\Erika Pospíšilová\AppData\Local\Microsoft\Windows\Temporary Internet Files\Content.IE5\F2S6K0HL\MC900436077[1].wmf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1547664" y="4365104"/>
                  <a:ext cx="1512168" cy="1071554"/>
                </a:xfrm>
                <a:prstGeom prst="rect">
                  <a:avLst/>
                </a:prstGeom>
                <a:noFill/>
              </p:spPr>
            </p:pic>
            <p:pic>
              <p:nvPicPr>
                <p:cNvPr id="6157" name="Picture 13" descr="C:\Users\Erika Pospíšilová\AppData\Local\Microsoft\Windows\Temporary Internet Files\Content.IE5\D3UYHIW4\MC900434781[1].png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/>
                <a:stretch>
                  <a:fillRect/>
                </a:stretch>
              </p:blipFill>
              <p:spPr bwMode="auto">
                <a:xfrm>
                  <a:off x="683568" y="3284984"/>
                  <a:ext cx="1296144" cy="1296144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45" name="Elipsa 44"/>
              <p:cNvSpPr/>
              <p:nvPr/>
            </p:nvSpPr>
            <p:spPr>
              <a:xfrm>
                <a:off x="323528" y="1628800"/>
                <a:ext cx="3888432" cy="3456384"/>
              </a:xfrm>
              <a:prstGeom prst="ellipse">
                <a:avLst/>
              </a:prstGeom>
              <a:noFill/>
              <a:ln w="571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1" name="TextovéPole 50"/>
            <p:cNvSpPr txBox="1"/>
            <p:nvPr/>
          </p:nvSpPr>
          <p:spPr>
            <a:xfrm rot="502382">
              <a:off x="1927664" y="1865526"/>
              <a:ext cx="1300356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r>
                <a:rPr lang="cs-CZ" b="1" dirty="0" smtClean="0"/>
                <a:t>elektronika</a:t>
              </a:r>
              <a:endParaRPr lang="cs-CZ" b="1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5220072" y="1340768"/>
            <a:ext cx="3240360" cy="3600400"/>
            <a:chOff x="5220072" y="1340768"/>
            <a:chExt cx="3240360" cy="3600400"/>
          </a:xfrm>
        </p:grpSpPr>
        <p:grpSp>
          <p:nvGrpSpPr>
            <p:cNvPr id="50" name="Skupina 49"/>
            <p:cNvGrpSpPr/>
            <p:nvPr/>
          </p:nvGrpSpPr>
          <p:grpSpPr>
            <a:xfrm>
              <a:off x="5220072" y="1340768"/>
              <a:ext cx="3240360" cy="3600400"/>
              <a:chOff x="5220072" y="1340768"/>
              <a:chExt cx="3240360" cy="3600400"/>
            </a:xfrm>
          </p:grpSpPr>
          <p:grpSp>
            <p:nvGrpSpPr>
              <p:cNvPr id="23" name="Skupina 22"/>
              <p:cNvGrpSpPr/>
              <p:nvPr/>
            </p:nvGrpSpPr>
            <p:grpSpPr>
              <a:xfrm>
                <a:off x="5220072" y="1844824"/>
                <a:ext cx="2780046" cy="2709664"/>
                <a:chOff x="4177838" y="1810703"/>
                <a:chExt cx="2780046" cy="2709664"/>
              </a:xfrm>
            </p:grpSpPr>
            <p:grpSp>
              <p:nvGrpSpPr>
                <p:cNvPr id="18" name="Skupina 17"/>
                <p:cNvGrpSpPr/>
                <p:nvPr/>
              </p:nvGrpSpPr>
              <p:grpSpPr>
                <a:xfrm>
                  <a:off x="4177838" y="1810703"/>
                  <a:ext cx="2780046" cy="2407766"/>
                  <a:chOff x="4177838" y="1810703"/>
                  <a:chExt cx="2780046" cy="2407766"/>
                </a:xfrm>
              </p:grpSpPr>
              <p:pic>
                <p:nvPicPr>
                  <p:cNvPr id="6158" name="Picture 14" descr="C:\Users\Erika Pospíšilová\AppData\Local\Microsoft\Windows\Temporary Internet Files\Content.IE5\CS5ZIBOZ\MC900113476[1].wmf"/>
                  <p:cNvPicPr>
                    <a:picLocks noChangeAspect="1" noChangeArrowheads="1"/>
                  </p:cNvPicPr>
                  <p:nvPr/>
                </p:nvPicPr>
                <p:blipFill>
                  <a:blip r:embed="rId6" cstate="print"/>
                  <a:srcRect/>
                  <a:stretch>
                    <a:fillRect/>
                  </a:stretch>
                </p:blipFill>
                <p:spPr bwMode="auto">
                  <a:xfrm rot="979172">
                    <a:off x="5983933" y="2229629"/>
                    <a:ext cx="973951" cy="1988840"/>
                  </a:xfrm>
                  <a:prstGeom prst="rect">
                    <a:avLst/>
                  </a:prstGeom>
                  <a:noFill/>
                </p:spPr>
              </p:pic>
              <p:pic>
                <p:nvPicPr>
                  <p:cNvPr id="6159" name="Picture 15" descr="C:\Users\Erika Pospíšilová\AppData\Local\Microsoft\Windows\Temporary Internet Files\Content.IE5\VKYE4EX0\MC900441802[1].png"/>
                  <p:cNvPicPr>
                    <a:picLocks noChangeAspect="1" noChangeArrowheads="1"/>
                  </p:cNvPicPr>
                  <p:nvPr/>
                </p:nvPicPr>
                <p:blipFill>
                  <a:blip r:embed="rId7" cstate="print"/>
                  <a:srcRect/>
                  <a:stretch>
                    <a:fillRect/>
                  </a:stretch>
                </p:blipFill>
                <p:spPr bwMode="auto">
                  <a:xfrm rot="20461906">
                    <a:off x="4177838" y="1810703"/>
                    <a:ext cx="1875656" cy="1875656"/>
                  </a:xfrm>
                  <a:prstGeom prst="rect">
                    <a:avLst/>
                  </a:prstGeom>
                  <a:noFill/>
                </p:spPr>
              </p:pic>
            </p:grpSp>
            <p:pic>
              <p:nvPicPr>
                <p:cNvPr id="6162" name="Picture 18" descr="C:\Users\Erika Pospíšilová\AppData\Local\Microsoft\Windows\Temporary Internet Files\Content.IE5\LUA1K80L\MC900397746[1].wmf"/>
                <p:cNvPicPr>
                  <a:picLocks noChangeAspect="1" noChangeArrowheads="1"/>
                </p:cNvPicPr>
                <p:nvPr/>
              </p:nvPicPr>
              <p:blipFill>
                <a:blip r:embed="rId8" cstate="print"/>
                <a:srcRect/>
                <a:stretch>
                  <a:fillRect/>
                </a:stretch>
              </p:blipFill>
              <p:spPr bwMode="auto">
                <a:xfrm>
                  <a:off x="4716016" y="3645024"/>
                  <a:ext cx="1296144" cy="875343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47" name="Elipsa 46"/>
              <p:cNvSpPr/>
              <p:nvPr/>
            </p:nvSpPr>
            <p:spPr>
              <a:xfrm>
                <a:off x="5292080" y="1340768"/>
                <a:ext cx="3168352" cy="3600400"/>
              </a:xfrm>
              <a:prstGeom prst="ellipse">
                <a:avLst/>
              </a:prstGeom>
              <a:noFill/>
              <a:ln w="5715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2" name="TextovéPole 51"/>
            <p:cNvSpPr txBox="1"/>
            <p:nvPr/>
          </p:nvSpPr>
          <p:spPr>
            <a:xfrm rot="275216">
              <a:off x="6300192" y="1556792"/>
              <a:ext cx="1402948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r>
                <a:rPr lang="cs-CZ" b="1" dirty="0" smtClean="0"/>
                <a:t>textil, obuv</a:t>
              </a:r>
              <a:endParaRPr lang="cs-CZ" b="1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2699792" y="4769768"/>
            <a:ext cx="4392488" cy="2088232"/>
            <a:chOff x="2699792" y="4769768"/>
            <a:chExt cx="4392488" cy="2088232"/>
          </a:xfrm>
        </p:grpSpPr>
        <p:grpSp>
          <p:nvGrpSpPr>
            <p:cNvPr id="49" name="Skupina 48"/>
            <p:cNvGrpSpPr/>
            <p:nvPr/>
          </p:nvGrpSpPr>
          <p:grpSpPr>
            <a:xfrm>
              <a:off x="2699792" y="4769768"/>
              <a:ext cx="4392488" cy="2088232"/>
              <a:chOff x="2699792" y="4769768"/>
              <a:chExt cx="4392488" cy="2088232"/>
            </a:xfrm>
          </p:grpSpPr>
          <p:grpSp>
            <p:nvGrpSpPr>
              <p:cNvPr id="44" name="Skupina 43"/>
              <p:cNvGrpSpPr/>
              <p:nvPr/>
            </p:nvGrpSpPr>
            <p:grpSpPr>
              <a:xfrm>
                <a:off x="3131840" y="5064780"/>
                <a:ext cx="3568644" cy="1524332"/>
                <a:chOff x="3203848" y="4992772"/>
                <a:chExt cx="3568644" cy="1524332"/>
              </a:xfrm>
            </p:grpSpPr>
            <p:pic>
              <p:nvPicPr>
                <p:cNvPr id="6174" name="Picture 30" descr="C:\Users\Erika Pospíšilová\AppData\Local\Microsoft\Windows\Temporary Internet Files\Content.IE5\H2Y57QO4\MC900232142[1].wmf"/>
                <p:cNvPicPr>
                  <a:picLocks noChangeAspect="1" noChangeArrowheads="1"/>
                </p:cNvPicPr>
                <p:nvPr/>
              </p:nvPicPr>
              <p:blipFill>
                <a:blip r:embed="rId9" cstate="print"/>
                <a:srcRect/>
                <a:stretch>
                  <a:fillRect/>
                </a:stretch>
              </p:blipFill>
              <p:spPr bwMode="auto">
                <a:xfrm rot="1087918">
                  <a:off x="5652120" y="5301208"/>
                  <a:ext cx="1120372" cy="1171993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6177" name="Picture 33" descr="C:\Users\Erika Pospíšilová\AppData\Local\Microsoft\Windows\Temporary Internet Files\Content.IE5\4PWI8HTS\MC900311156[1].wmf"/>
                <p:cNvPicPr>
                  <a:picLocks noChangeAspect="1" noChangeArrowheads="1"/>
                </p:cNvPicPr>
                <p:nvPr/>
              </p:nvPicPr>
              <p:blipFill>
                <a:blip r:embed="rId10" cstate="print"/>
                <a:srcRect/>
                <a:stretch>
                  <a:fillRect/>
                </a:stretch>
              </p:blipFill>
              <p:spPr bwMode="auto">
                <a:xfrm rot="21150908">
                  <a:off x="4595475" y="4992772"/>
                  <a:ext cx="891994" cy="1524332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6182" name="Picture 38" descr="C:\Program Files (x86)\Microsoft Office\MEDIA\CAGCAT10\j0299763.wmf"/>
                <p:cNvPicPr>
                  <a:picLocks noChangeAspect="1" noChangeArrowheads="1"/>
                </p:cNvPicPr>
                <p:nvPr/>
              </p:nvPicPr>
              <p:blipFill>
                <a:blip r:embed="rId11" cstate="print"/>
                <a:srcRect/>
                <a:stretch>
                  <a:fillRect/>
                </a:stretch>
              </p:blipFill>
              <p:spPr bwMode="auto">
                <a:xfrm>
                  <a:off x="3203848" y="5229200"/>
                  <a:ext cx="1035798" cy="852370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sp>
            <p:nvSpPr>
              <p:cNvPr id="48" name="Elipsa 47"/>
              <p:cNvSpPr/>
              <p:nvPr/>
            </p:nvSpPr>
            <p:spPr>
              <a:xfrm>
                <a:off x="2699792" y="4769768"/>
                <a:ext cx="4392488" cy="2088232"/>
              </a:xfrm>
              <a:prstGeom prst="ellipse">
                <a:avLst/>
              </a:prstGeom>
              <a:noFill/>
              <a:ln w="57150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5" name="TextovéPole 54"/>
            <p:cNvSpPr txBox="1"/>
            <p:nvPr/>
          </p:nvSpPr>
          <p:spPr>
            <a:xfrm rot="677128">
              <a:off x="4599163" y="4956438"/>
              <a:ext cx="92845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r>
                <a:rPr lang="cs-CZ" b="1" dirty="0" smtClean="0"/>
                <a:t>hračky</a:t>
              </a:r>
              <a:endParaRPr lang="cs-CZ" b="1" dirty="0"/>
            </a:p>
          </p:txBody>
        </p:sp>
      </p:grp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Pravda nebo lež?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Čína leží v Evropě.</a:t>
            </a:r>
          </a:p>
          <a:p>
            <a:r>
              <a:rPr lang="cs-CZ" dirty="0" smtClean="0"/>
              <a:t>Hlavní město Číny je Peking.</a:t>
            </a:r>
          </a:p>
          <a:p>
            <a:r>
              <a:rPr lang="cs-CZ" dirty="0" smtClean="0"/>
              <a:t>Vlajka Číny je modrá. </a:t>
            </a:r>
          </a:p>
          <a:p>
            <a:r>
              <a:rPr lang="cs-CZ" dirty="0" smtClean="0"/>
              <a:t>V Číně se nachází Velká čínská zeď.</a:t>
            </a:r>
          </a:p>
          <a:p>
            <a:r>
              <a:rPr lang="cs-CZ" dirty="0" smtClean="0"/>
              <a:t>Čína je nejméně zalidněným státem.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96336" y="1628800"/>
          <a:ext cx="887760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77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LEŽ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452320" y="2204864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596336" y="2780928"/>
          <a:ext cx="887760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77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LEŽ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596336" y="4005064"/>
          <a:ext cx="887760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77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LEŽ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7452320" y="3356992"/>
          <a:ext cx="1247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827584" y="1484784"/>
            <a:ext cx="7365504" cy="506350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r>
              <a:rPr lang="cs-CZ" sz="1200" dirty="0" smtClean="0"/>
              <a:t>Mapa- Čína- SSOLBERGJ.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http://cs.wikipedia.org/wiki/Soubor:People%27s_Republic_of_China_(orthographic_projection).svg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Peking- mrakodrapy- COBBLECC.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http://cs.wikipedia.org/wiki/Soubor:File-Beijing_CBD_2008-6-996735.jpg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Peking-  Chrám nebes- SAAD AKHTAR.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http://cs.wikipedia.org/wiki/Soubor:SA_Temple_of_Heaven.jpg</a:t>
            </a:r>
            <a:endParaRPr lang="cs-CZ" sz="1200" dirty="0" smtClean="0"/>
          </a:p>
          <a:p>
            <a:r>
              <a:rPr lang="cs-CZ" sz="1200" dirty="0" smtClean="0"/>
              <a:t>Peking- Brána nebeského klidu- CHARLIE FONG.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http://cs.wikipedia.org/wiki/Soubor:%E5%A4%A9%E5%AE%89%E9%97%A8%E5%A4%9C%E6%99%AF.jpg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Ostatní obrázky-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 </a:t>
            </a:r>
            <a:r>
              <a:rPr lang="cs-CZ" sz="1100" dirty="0" smtClean="0"/>
              <a:t>dostupné z www: </a:t>
            </a:r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</a:t>
            </a:r>
            <a:r>
              <a:rPr lang="cs-CZ" sz="1200" i="1" smtClean="0"/>
              <a:t>- Svět</a:t>
            </a:r>
            <a:r>
              <a:rPr lang="cs-CZ" sz="1200" dirty="0" smtClean="0"/>
              <a:t>. Praha: PARTA, s.r.o., 2008, ISBN 978-80-7320-130-2. </a:t>
            </a:r>
          </a:p>
          <a:p>
            <a:endParaRPr lang="cs-CZ" sz="1200" dirty="0" smtClean="0"/>
          </a:p>
          <a:p>
            <a:r>
              <a:rPr lang="cs-CZ" sz="1200" dirty="0" smtClean="0"/>
              <a:t>Vše citováno dne :[2012-11-23]</a:t>
            </a:r>
          </a:p>
          <a:p>
            <a:pPr>
              <a:buNone/>
            </a:pPr>
            <a:r>
              <a:rPr lang="cs-CZ" sz="1200" dirty="0" smtClean="0"/>
              <a:t> </a:t>
            </a: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340</TotalTime>
  <Words>282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Název školy: Speciální základní škola,Louny Poděbradova640, příspěvková organizace  Autor: Mgr. Erika Pospíšilová Název materiálu: VY__32_INOVACE_08_IV_Z9_Čína Téma : Zeměpis 9. ročníku – Východní Asie   Číslo projektu:  CZ.1.07/1.4.00/21.3407 </vt:lpstr>
      <vt:lpstr>ANOTACE</vt:lpstr>
      <vt:lpstr>Čína</vt:lpstr>
      <vt:lpstr>Snímek 4</vt:lpstr>
      <vt:lpstr>Nejlidnatější stát světa</vt:lpstr>
      <vt:lpstr>Hlavní město - peking</vt:lpstr>
      <vt:lpstr>Velká čínská zeď</vt:lpstr>
      <vt:lpstr>Velká čínská zeĎ</vt:lpstr>
      <vt:lpstr>zajímavosti</vt:lpstr>
      <vt:lpstr>CO SE V ČÍNĚ VYRÁBÍ?</vt:lpstr>
      <vt:lpstr>Pravda nebo lež?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47</cp:revision>
  <dcterms:created xsi:type="dcterms:W3CDTF">2012-02-19T15:41:47Z</dcterms:created>
  <dcterms:modified xsi:type="dcterms:W3CDTF">2013-10-19T19:39:10Z</dcterms:modified>
</cp:coreProperties>
</file>