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F1A521-EAC4-4D0F-B191-EEAF8E8E9EB9}" type="doc">
      <dgm:prSet loTypeId="urn:microsoft.com/office/officeart/2005/8/layout/hierarchy2" loCatId="hierarchy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46EBE82-5BDE-4CF8-ABF4-FB9ED4972DC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DOPRAVA</a:t>
          </a:r>
          <a:endParaRPr lang="cs-CZ" dirty="0">
            <a:solidFill>
              <a:schemeClr val="tx1"/>
            </a:solidFill>
          </a:endParaRPr>
        </a:p>
      </dgm:t>
    </dgm:pt>
    <dgm:pt modelId="{14D61645-C79C-4B16-8787-EF52DC27D4CA}" type="parTrans" cxnId="{151B83C7-9088-4D90-8A09-B84D8339C84E}">
      <dgm:prSet/>
      <dgm:spPr/>
      <dgm:t>
        <a:bodyPr/>
        <a:lstStyle/>
        <a:p>
          <a:endParaRPr lang="cs-CZ"/>
        </a:p>
      </dgm:t>
    </dgm:pt>
    <dgm:pt modelId="{4255EA3F-3BF7-4244-895F-81E78061EF7C}" type="sibTrans" cxnId="{151B83C7-9088-4D90-8A09-B84D8339C84E}">
      <dgm:prSet/>
      <dgm:spPr/>
      <dgm:t>
        <a:bodyPr/>
        <a:lstStyle/>
        <a:p>
          <a:endParaRPr lang="cs-CZ"/>
        </a:p>
      </dgm:t>
    </dgm:pt>
    <dgm:pt modelId="{B2E51FD1-1DFC-4F41-9EB3-247226812789}">
      <dgm:prSet phldrT="[Text]"/>
      <dgm:spPr/>
      <dgm:t>
        <a:bodyPr/>
        <a:lstStyle/>
        <a:p>
          <a:r>
            <a:rPr lang="cs-CZ" dirty="0" smtClean="0">
              <a:solidFill>
                <a:srgbClr val="FFFFFF"/>
              </a:solidFill>
            </a:rPr>
            <a:t>SUCHOZEMSKÁ</a:t>
          </a:r>
          <a:endParaRPr lang="cs-CZ" dirty="0">
            <a:solidFill>
              <a:srgbClr val="FFFFFF"/>
            </a:solidFill>
          </a:endParaRPr>
        </a:p>
      </dgm:t>
    </dgm:pt>
    <dgm:pt modelId="{F25059AA-BA82-439B-B199-FE78B6D6302A}" type="parTrans" cxnId="{B5FE8AE0-BECB-4D9E-93F8-9673FCB070FD}">
      <dgm:prSet/>
      <dgm:spPr/>
      <dgm:t>
        <a:bodyPr/>
        <a:lstStyle/>
        <a:p>
          <a:endParaRPr lang="cs-CZ"/>
        </a:p>
      </dgm:t>
    </dgm:pt>
    <dgm:pt modelId="{AE2C0998-E393-4DE2-A635-2D6C05ADA389}" type="sibTrans" cxnId="{B5FE8AE0-BECB-4D9E-93F8-9673FCB070FD}">
      <dgm:prSet/>
      <dgm:spPr/>
      <dgm:t>
        <a:bodyPr/>
        <a:lstStyle/>
        <a:p>
          <a:endParaRPr lang="cs-CZ"/>
        </a:p>
      </dgm:t>
    </dgm:pt>
    <dgm:pt modelId="{6F9F6F08-A589-401D-9B19-09FFA83D08C0}">
      <dgm:prSet phldrT="[Text]"/>
      <dgm:spPr/>
      <dgm:t>
        <a:bodyPr/>
        <a:lstStyle/>
        <a:p>
          <a:r>
            <a:rPr lang="cs-CZ" dirty="0" smtClean="0">
              <a:solidFill>
                <a:srgbClr val="FFFFFF"/>
              </a:solidFill>
            </a:rPr>
            <a:t>VODNÍ</a:t>
          </a:r>
          <a:endParaRPr lang="cs-CZ" dirty="0">
            <a:solidFill>
              <a:srgbClr val="FFFFFF"/>
            </a:solidFill>
          </a:endParaRPr>
        </a:p>
      </dgm:t>
    </dgm:pt>
    <dgm:pt modelId="{2DDA7DFF-9CA2-43DE-B1F7-47418073B0D5}" type="parTrans" cxnId="{D413D2F7-A8D7-48BF-A968-497A7B1004D3}">
      <dgm:prSet/>
      <dgm:spPr/>
      <dgm:t>
        <a:bodyPr/>
        <a:lstStyle/>
        <a:p>
          <a:endParaRPr lang="cs-CZ"/>
        </a:p>
      </dgm:t>
    </dgm:pt>
    <dgm:pt modelId="{B6B03934-4299-4204-95F1-BBE9DBFFB076}" type="sibTrans" cxnId="{D413D2F7-A8D7-48BF-A968-497A7B1004D3}">
      <dgm:prSet/>
      <dgm:spPr/>
      <dgm:t>
        <a:bodyPr/>
        <a:lstStyle/>
        <a:p>
          <a:endParaRPr lang="cs-CZ"/>
        </a:p>
      </dgm:t>
    </dgm:pt>
    <dgm:pt modelId="{0802263D-16FF-4DCF-9858-6A05E4E4A0F9}">
      <dgm:prSet phldrT="[Text]"/>
      <dgm:spPr/>
      <dgm:t>
        <a:bodyPr/>
        <a:lstStyle/>
        <a:p>
          <a:r>
            <a:rPr lang="cs-CZ" dirty="0" smtClean="0">
              <a:solidFill>
                <a:srgbClr val="FFFFFF"/>
              </a:solidFill>
            </a:rPr>
            <a:t>LETECKÁ</a:t>
          </a:r>
          <a:endParaRPr lang="cs-CZ" dirty="0">
            <a:solidFill>
              <a:srgbClr val="FFFFFF"/>
            </a:solidFill>
          </a:endParaRPr>
        </a:p>
      </dgm:t>
    </dgm:pt>
    <dgm:pt modelId="{758EC0E5-CF69-4F15-981E-CA5A7551E5FF}" type="parTrans" cxnId="{269B6C53-0BD7-4965-A186-4BA171CB2EC5}">
      <dgm:prSet/>
      <dgm:spPr/>
      <dgm:t>
        <a:bodyPr/>
        <a:lstStyle/>
        <a:p>
          <a:endParaRPr lang="cs-CZ"/>
        </a:p>
      </dgm:t>
    </dgm:pt>
    <dgm:pt modelId="{06729465-3A25-4875-A78C-8D0360CA0B61}" type="sibTrans" cxnId="{269B6C53-0BD7-4965-A186-4BA171CB2EC5}">
      <dgm:prSet/>
      <dgm:spPr/>
      <dgm:t>
        <a:bodyPr/>
        <a:lstStyle/>
        <a:p>
          <a:endParaRPr lang="cs-CZ"/>
        </a:p>
      </dgm:t>
    </dgm:pt>
    <dgm:pt modelId="{720C44D3-F169-42BF-BD1F-F9B45B1E4AD1}">
      <dgm:prSet/>
      <dgm:spPr/>
      <dgm:t>
        <a:bodyPr/>
        <a:lstStyle/>
        <a:p>
          <a:r>
            <a:rPr lang="cs-CZ" dirty="0" smtClean="0">
              <a:solidFill>
                <a:srgbClr val="FFFFFF"/>
              </a:solidFill>
            </a:rPr>
            <a:t>ZPRÁV A INFORMACÍ</a:t>
          </a:r>
          <a:endParaRPr lang="cs-CZ" dirty="0">
            <a:solidFill>
              <a:srgbClr val="FFFFFF"/>
            </a:solidFill>
          </a:endParaRPr>
        </a:p>
      </dgm:t>
    </dgm:pt>
    <dgm:pt modelId="{EAEBD3DF-97BB-4109-A937-D3865C0298F7}" type="parTrans" cxnId="{577696BD-DEC3-4EBA-B132-BE393A82C6DA}">
      <dgm:prSet/>
      <dgm:spPr/>
      <dgm:t>
        <a:bodyPr/>
        <a:lstStyle/>
        <a:p>
          <a:endParaRPr lang="cs-CZ"/>
        </a:p>
      </dgm:t>
    </dgm:pt>
    <dgm:pt modelId="{359DBDAC-DABA-4D82-A24D-830B00E4F410}" type="sibTrans" cxnId="{577696BD-DEC3-4EBA-B132-BE393A82C6DA}">
      <dgm:prSet/>
      <dgm:spPr/>
      <dgm:t>
        <a:bodyPr/>
        <a:lstStyle/>
        <a:p>
          <a:endParaRPr lang="cs-CZ"/>
        </a:p>
      </dgm:t>
    </dgm:pt>
    <dgm:pt modelId="{4741248F-A265-4F11-9FBD-A168682D24C9}" type="pres">
      <dgm:prSet presAssocID="{35F1A521-EAC4-4D0F-B191-EEAF8E8E9EB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5F96DB-0697-40E8-910F-536A8AD91EA8}" type="pres">
      <dgm:prSet presAssocID="{B46EBE82-5BDE-4CF8-ABF4-FB9ED4972DC7}" presName="root1" presStyleCnt="0"/>
      <dgm:spPr/>
    </dgm:pt>
    <dgm:pt modelId="{DE6187BC-8D97-4D1C-9465-8E75DEA97CC8}" type="pres">
      <dgm:prSet presAssocID="{B46EBE82-5BDE-4CF8-ABF4-FB9ED4972DC7}" presName="LevelOneTextNode" presStyleLbl="node0" presStyleIdx="0" presStyleCnt="1" custLinFactNeighborX="-20068" custLinFactNeighborY="-252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3D06847-8D66-4191-BA7F-12404D2F1B24}" type="pres">
      <dgm:prSet presAssocID="{B46EBE82-5BDE-4CF8-ABF4-FB9ED4972DC7}" presName="level2hierChild" presStyleCnt="0"/>
      <dgm:spPr/>
    </dgm:pt>
    <dgm:pt modelId="{7ECC5337-AC27-4FA3-BAAE-28ECCCEED171}" type="pres">
      <dgm:prSet presAssocID="{F25059AA-BA82-439B-B199-FE78B6D6302A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C24D55B2-39DC-421F-96E1-860B2D83ADA8}" type="pres">
      <dgm:prSet presAssocID="{F25059AA-BA82-439B-B199-FE78B6D6302A}" presName="connTx" presStyleLbl="parChTrans1D2" presStyleIdx="0" presStyleCnt="4"/>
      <dgm:spPr/>
      <dgm:t>
        <a:bodyPr/>
        <a:lstStyle/>
        <a:p>
          <a:endParaRPr lang="cs-CZ"/>
        </a:p>
      </dgm:t>
    </dgm:pt>
    <dgm:pt modelId="{BDF3A8DF-8093-4E9A-975D-B82A97B24495}" type="pres">
      <dgm:prSet presAssocID="{B2E51FD1-1DFC-4F41-9EB3-247226812789}" presName="root2" presStyleCnt="0"/>
      <dgm:spPr/>
    </dgm:pt>
    <dgm:pt modelId="{1728A2D1-DE46-48B5-A39F-5FD6022AF8E6}" type="pres">
      <dgm:prSet presAssocID="{B2E51FD1-1DFC-4F41-9EB3-247226812789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34BA3A7-DB24-479C-AEBB-F181F303D4F1}" type="pres">
      <dgm:prSet presAssocID="{B2E51FD1-1DFC-4F41-9EB3-247226812789}" presName="level3hierChild" presStyleCnt="0"/>
      <dgm:spPr/>
    </dgm:pt>
    <dgm:pt modelId="{68FF57EE-23F3-4E4A-AA11-3D0432F678D6}" type="pres">
      <dgm:prSet presAssocID="{2DDA7DFF-9CA2-43DE-B1F7-47418073B0D5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EDD9727A-76D1-4B9E-8E4C-5726F8CAA449}" type="pres">
      <dgm:prSet presAssocID="{2DDA7DFF-9CA2-43DE-B1F7-47418073B0D5}" presName="connTx" presStyleLbl="parChTrans1D2" presStyleIdx="1" presStyleCnt="4"/>
      <dgm:spPr/>
      <dgm:t>
        <a:bodyPr/>
        <a:lstStyle/>
        <a:p>
          <a:endParaRPr lang="cs-CZ"/>
        </a:p>
      </dgm:t>
    </dgm:pt>
    <dgm:pt modelId="{69E89975-816B-4E6D-89E4-95B24DA4216F}" type="pres">
      <dgm:prSet presAssocID="{6F9F6F08-A589-401D-9B19-09FFA83D08C0}" presName="root2" presStyleCnt="0"/>
      <dgm:spPr/>
    </dgm:pt>
    <dgm:pt modelId="{45DE7686-63CD-4D78-A429-0BB80E667022}" type="pres">
      <dgm:prSet presAssocID="{6F9F6F08-A589-401D-9B19-09FFA83D08C0}" presName="LevelTwoTextNode" presStyleLbl="node2" presStyleIdx="1" presStyleCnt="4" custLinFactNeighborX="10" custLinFactNeighborY="-5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DB9DCCA-238F-4B62-839B-59A75EF97E6B}" type="pres">
      <dgm:prSet presAssocID="{6F9F6F08-A589-401D-9B19-09FFA83D08C0}" presName="level3hierChild" presStyleCnt="0"/>
      <dgm:spPr/>
    </dgm:pt>
    <dgm:pt modelId="{BB4065E8-107A-45E2-9179-A8E15667DD4B}" type="pres">
      <dgm:prSet presAssocID="{758EC0E5-CF69-4F15-981E-CA5A7551E5FF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082475BB-3C55-44D0-B533-08938595170E}" type="pres">
      <dgm:prSet presAssocID="{758EC0E5-CF69-4F15-981E-CA5A7551E5FF}" presName="connTx" presStyleLbl="parChTrans1D2" presStyleIdx="2" presStyleCnt="4"/>
      <dgm:spPr/>
      <dgm:t>
        <a:bodyPr/>
        <a:lstStyle/>
        <a:p>
          <a:endParaRPr lang="cs-CZ"/>
        </a:p>
      </dgm:t>
    </dgm:pt>
    <dgm:pt modelId="{0DF3CAF5-295F-4072-B362-2CC7BE5D5F27}" type="pres">
      <dgm:prSet presAssocID="{0802263D-16FF-4DCF-9858-6A05E4E4A0F9}" presName="root2" presStyleCnt="0"/>
      <dgm:spPr/>
    </dgm:pt>
    <dgm:pt modelId="{8E4C4B7B-BC00-4DB8-A272-E873ECE95E8E}" type="pres">
      <dgm:prSet presAssocID="{0802263D-16FF-4DCF-9858-6A05E4E4A0F9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E07837-2C43-48C9-913D-47DB470205DB}" type="pres">
      <dgm:prSet presAssocID="{0802263D-16FF-4DCF-9858-6A05E4E4A0F9}" presName="level3hierChild" presStyleCnt="0"/>
      <dgm:spPr/>
    </dgm:pt>
    <dgm:pt modelId="{3FA8040F-33B0-4397-9513-1B26CBE4A525}" type="pres">
      <dgm:prSet presAssocID="{EAEBD3DF-97BB-4109-A937-D3865C0298F7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651ECB1A-F011-4C59-B1FD-30F5B49CC0CA}" type="pres">
      <dgm:prSet presAssocID="{EAEBD3DF-97BB-4109-A937-D3865C0298F7}" presName="connTx" presStyleLbl="parChTrans1D2" presStyleIdx="3" presStyleCnt="4"/>
      <dgm:spPr/>
      <dgm:t>
        <a:bodyPr/>
        <a:lstStyle/>
        <a:p>
          <a:endParaRPr lang="cs-CZ"/>
        </a:p>
      </dgm:t>
    </dgm:pt>
    <dgm:pt modelId="{A8D30F93-E1E3-4EC1-A434-1693CD653273}" type="pres">
      <dgm:prSet presAssocID="{720C44D3-F169-42BF-BD1F-F9B45B1E4AD1}" presName="root2" presStyleCnt="0"/>
      <dgm:spPr/>
    </dgm:pt>
    <dgm:pt modelId="{982C8729-300C-4ABC-A55C-89B7BC1E6CE5}" type="pres">
      <dgm:prSet presAssocID="{720C44D3-F169-42BF-BD1F-F9B45B1E4AD1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8649F9-BA69-4EC1-87DE-6900D7D0DF31}" type="pres">
      <dgm:prSet presAssocID="{720C44D3-F169-42BF-BD1F-F9B45B1E4AD1}" presName="level3hierChild" presStyleCnt="0"/>
      <dgm:spPr/>
    </dgm:pt>
  </dgm:ptLst>
  <dgm:cxnLst>
    <dgm:cxn modelId="{56AB7F8F-D964-4FCF-9CBC-1DF035DA44F0}" type="presOf" srcId="{EAEBD3DF-97BB-4109-A937-D3865C0298F7}" destId="{651ECB1A-F011-4C59-B1FD-30F5B49CC0CA}" srcOrd="1" destOrd="0" presId="urn:microsoft.com/office/officeart/2005/8/layout/hierarchy2"/>
    <dgm:cxn modelId="{03064351-C7F1-4782-B7F2-F73EF4AA8B1C}" type="presOf" srcId="{720C44D3-F169-42BF-BD1F-F9B45B1E4AD1}" destId="{982C8729-300C-4ABC-A55C-89B7BC1E6CE5}" srcOrd="0" destOrd="0" presId="urn:microsoft.com/office/officeart/2005/8/layout/hierarchy2"/>
    <dgm:cxn modelId="{91F3B4A3-5A49-4DE2-A828-5BAA141B4CFF}" type="presOf" srcId="{758EC0E5-CF69-4F15-981E-CA5A7551E5FF}" destId="{082475BB-3C55-44D0-B533-08938595170E}" srcOrd="1" destOrd="0" presId="urn:microsoft.com/office/officeart/2005/8/layout/hierarchy2"/>
    <dgm:cxn modelId="{F0E700FA-3D59-4CD6-A6DF-FF448CB81CAC}" type="presOf" srcId="{EAEBD3DF-97BB-4109-A937-D3865C0298F7}" destId="{3FA8040F-33B0-4397-9513-1B26CBE4A525}" srcOrd="0" destOrd="0" presId="urn:microsoft.com/office/officeart/2005/8/layout/hierarchy2"/>
    <dgm:cxn modelId="{269B6C53-0BD7-4965-A186-4BA171CB2EC5}" srcId="{B46EBE82-5BDE-4CF8-ABF4-FB9ED4972DC7}" destId="{0802263D-16FF-4DCF-9858-6A05E4E4A0F9}" srcOrd="2" destOrd="0" parTransId="{758EC0E5-CF69-4F15-981E-CA5A7551E5FF}" sibTransId="{06729465-3A25-4875-A78C-8D0360CA0B61}"/>
    <dgm:cxn modelId="{B5FE8AE0-BECB-4D9E-93F8-9673FCB070FD}" srcId="{B46EBE82-5BDE-4CF8-ABF4-FB9ED4972DC7}" destId="{B2E51FD1-1DFC-4F41-9EB3-247226812789}" srcOrd="0" destOrd="0" parTransId="{F25059AA-BA82-439B-B199-FE78B6D6302A}" sibTransId="{AE2C0998-E393-4DE2-A635-2D6C05ADA389}"/>
    <dgm:cxn modelId="{D413D2F7-A8D7-48BF-A968-497A7B1004D3}" srcId="{B46EBE82-5BDE-4CF8-ABF4-FB9ED4972DC7}" destId="{6F9F6F08-A589-401D-9B19-09FFA83D08C0}" srcOrd="1" destOrd="0" parTransId="{2DDA7DFF-9CA2-43DE-B1F7-47418073B0D5}" sibTransId="{B6B03934-4299-4204-95F1-BBE9DBFFB076}"/>
    <dgm:cxn modelId="{E7E92E6E-5D5A-4DD8-8287-224A13A5104A}" type="presOf" srcId="{F25059AA-BA82-439B-B199-FE78B6D6302A}" destId="{7ECC5337-AC27-4FA3-BAAE-28ECCCEED171}" srcOrd="0" destOrd="0" presId="urn:microsoft.com/office/officeart/2005/8/layout/hierarchy2"/>
    <dgm:cxn modelId="{7F4B9E39-B755-435E-9BAF-0C307D1AFF22}" type="presOf" srcId="{0802263D-16FF-4DCF-9858-6A05E4E4A0F9}" destId="{8E4C4B7B-BC00-4DB8-A272-E873ECE95E8E}" srcOrd="0" destOrd="0" presId="urn:microsoft.com/office/officeart/2005/8/layout/hierarchy2"/>
    <dgm:cxn modelId="{95C282DD-8DA8-44DA-A935-5787325D6F46}" type="presOf" srcId="{6F9F6F08-A589-401D-9B19-09FFA83D08C0}" destId="{45DE7686-63CD-4D78-A429-0BB80E667022}" srcOrd="0" destOrd="0" presId="urn:microsoft.com/office/officeart/2005/8/layout/hierarchy2"/>
    <dgm:cxn modelId="{2D88DEA9-83FB-48A2-82EF-122B5C072175}" type="presOf" srcId="{2DDA7DFF-9CA2-43DE-B1F7-47418073B0D5}" destId="{EDD9727A-76D1-4B9E-8E4C-5726F8CAA449}" srcOrd="1" destOrd="0" presId="urn:microsoft.com/office/officeart/2005/8/layout/hierarchy2"/>
    <dgm:cxn modelId="{10718095-B1E3-43E4-B069-240FECE20A32}" type="presOf" srcId="{F25059AA-BA82-439B-B199-FE78B6D6302A}" destId="{C24D55B2-39DC-421F-96E1-860B2D83ADA8}" srcOrd="1" destOrd="0" presId="urn:microsoft.com/office/officeart/2005/8/layout/hierarchy2"/>
    <dgm:cxn modelId="{4E134D32-4C50-436F-B7C3-92B7F9A18C81}" type="presOf" srcId="{B2E51FD1-1DFC-4F41-9EB3-247226812789}" destId="{1728A2D1-DE46-48B5-A39F-5FD6022AF8E6}" srcOrd="0" destOrd="0" presId="urn:microsoft.com/office/officeart/2005/8/layout/hierarchy2"/>
    <dgm:cxn modelId="{F80A1D68-D1CB-4745-A6DC-4A4715407FF4}" type="presOf" srcId="{758EC0E5-CF69-4F15-981E-CA5A7551E5FF}" destId="{BB4065E8-107A-45E2-9179-A8E15667DD4B}" srcOrd="0" destOrd="0" presId="urn:microsoft.com/office/officeart/2005/8/layout/hierarchy2"/>
    <dgm:cxn modelId="{151B83C7-9088-4D90-8A09-B84D8339C84E}" srcId="{35F1A521-EAC4-4D0F-B191-EEAF8E8E9EB9}" destId="{B46EBE82-5BDE-4CF8-ABF4-FB9ED4972DC7}" srcOrd="0" destOrd="0" parTransId="{14D61645-C79C-4B16-8787-EF52DC27D4CA}" sibTransId="{4255EA3F-3BF7-4244-895F-81E78061EF7C}"/>
    <dgm:cxn modelId="{DB49504D-5DDD-41D2-844B-B28C6A36CB10}" type="presOf" srcId="{2DDA7DFF-9CA2-43DE-B1F7-47418073B0D5}" destId="{68FF57EE-23F3-4E4A-AA11-3D0432F678D6}" srcOrd="0" destOrd="0" presId="urn:microsoft.com/office/officeart/2005/8/layout/hierarchy2"/>
    <dgm:cxn modelId="{7CD7F280-D411-4A97-90D6-EEBB14315319}" type="presOf" srcId="{35F1A521-EAC4-4D0F-B191-EEAF8E8E9EB9}" destId="{4741248F-A265-4F11-9FBD-A168682D24C9}" srcOrd="0" destOrd="0" presId="urn:microsoft.com/office/officeart/2005/8/layout/hierarchy2"/>
    <dgm:cxn modelId="{577696BD-DEC3-4EBA-B132-BE393A82C6DA}" srcId="{B46EBE82-5BDE-4CF8-ABF4-FB9ED4972DC7}" destId="{720C44D3-F169-42BF-BD1F-F9B45B1E4AD1}" srcOrd="3" destOrd="0" parTransId="{EAEBD3DF-97BB-4109-A937-D3865C0298F7}" sibTransId="{359DBDAC-DABA-4D82-A24D-830B00E4F410}"/>
    <dgm:cxn modelId="{191464F7-7472-407E-B20B-A126C0ADFE0E}" type="presOf" srcId="{B46EBE82-5BDE-4CF8-ABF4-FB9ED4972DC7}" destId="{DE6187BC-8D97-4D1C-9465-8E75DEA97CC8}" srcOrd="0" destOrd="0" presId="urn:microsoft.com/office/officeart/2005/8/layout/hierarchy2"/>
    <dgm:cxn modelId="{114DE652-EE37-4C7D-AD0D-A242832DE940}" type="presParOf" srcId="{4741248F-A265-4F11-9FBD-A168682D24C9}" destId="{ED5F96DB-0697-40E8-910F-536A8AD91EA8}" srcOrd="0" destOrd="0" presId="urn:microsoft.com/office/officeart/2005/8/layout/hierarchy2"/>
    <dgm:cxn modelId="{767F809A-A22E-4950-A71F-0CDDB715F3DD}" type="presParOf" srcId="{ED5F96DB-0697-40E8-910F-536A8AD91EA8}" destId="{DE6187BC-8D97-4D1C-9465-8E75DEA97CC8}" srcOrd="0" destOrd="0" presId="urn:microsoft.com/office/officeart/2005/8/layout/hierarchy2"/>
    <dgm:cxn modelId="{6B4642D2-2281-485B-AA42-CBB67BB2D60E}" type="presParOf" srcId="{ED5F96DB-0697-40E8-910F-536A8AD91EA8}" destId="{63D06847-8D66-4191-BA7F-12404D2F1B24}" srcOrd="1" destOrd="0" presId="urn:microsoft.com/office/officeart/2005/8/layout/hierarchy2"/>
    <dgm:cxn modelId="{7F5B09E5-DA6C-4FF8-A5B0-04DE606945BF}" type="presParOf" srcId="{63D06847-8D66-4191-BA7F-12404D2F1B24}" destId="{7ECC5337-AC27-4FA3-BAAE-28ECCCEED171}" srcOrd="0" destOrd="0" presId="urn:microsoft.com/office/officeart/2005/8/layout/hierarchy2"/>
    <dgm:cxn modelId="{4F64FC39-8713-4DEE-8A9A-8AB2E726A48A}" type="presParOf" srcId="{7ECC5337-AC27-4FA3-BAAE-28ECCCEED171}" destId="{C24D55B2-39DC-421F-96E1-860B2D83ADA8}" srcOrd="0" destOrd="0" presId="urn:microsoft.com/office/officeart/2005/8/layout/hierarchy2"/>
    <dgm:cxn modelId="{3B155163-27C4-40FD-95AA-E08A8CB2314F}" type="presParOf" srcId="{63D06847-8D66-4191-BA7F-12404D2F1B24}" destId="{BDF3A8DF-8093-4E9A-975D-B82A97B24495}" srcOrd="1" destOrd="0" presId="urn:microsoft.com/office/officeart/2005/8/layout/hierarchy2"/>
    <dgm:cxn modelId="{1A83193D-A106-4BBA-ADDB-3F3C1329386A}" type="presParOf" srcId="{BDF3A8DF-8093-4E9A-975D-B82A97B24495}" destId="{1728A2D1-DE46-48B5-A39F-5FD6022AF8E6}" srcOrd="0" destOrd="0" presId="urn:microsoft.com/office/officeart/2005/8/layout/hierarchy2"/>
    <dgm:cxn modelId="{4B2AC97E-C6D5-4407-8265-02D4CB154D95}" type="presParOf" srcId="{BDF3A8DF-8093-4E9A-975D-B82A97B24495}" destId="{134BA3A7-DB24-479C-AEBB-F181F303D4F1}" srcOrd="1" destOrd="0" presId="urn:microsoft.com/office/officeart/2005/8/layout/hierarchy2"/>
    <dgm:cxn modelId="{A0C9D1C6-FFB5-438D-B872-740E9322510A}" type="presParOf" srcId="{63D06847-8D66-4191-BA7F-12404D2F1B24}" destId="{68FF57EE-23F3-4E4A-AA11-3D0432F678D6}" srcOrd="2" destOrd="0" presId="urn:microsoft.com/office/officeart/2005/8/layout/hierarchy2"/>
    <dgm:cxn modelId="{496B5E7F-172B-409E-9A66-73E9162B1991}" type="presParOf" srcId="{68FF57EE-23F3-4E4A-AA11-3D0432F678D6}" destId="{EDD9727A-76D1-4B9E-8E4C-5726F8CAA449}" srcOrd="0" destOrd="0" presId="urn:microsoft.com/office/officeart/2005/8/layout/hierarchy2"/>
    <dgm:cxn modelId="{F234907C-8657-46B7-9547-D8C99108768A}" type="presParOf" srcId="{63D06847-8D66-4191-BA7F-12404D2F1B24}" destId="{69E89975-816B-4E6D-89E4-95B24DA4216F}" srcOrd="3" destOrd="0" presId="urn:microsoft.com/office/officeart/2005/8/layout/hierarchy2"/>
    <dgm:cxn modelId="{F5740603-8C00-4DC8-A8BD-AE4DFF6590E9}" type="presParOf" srcId="{69E89975-816B-4E6D-89E4-95B24DA4216F}" destId="{45DE7686-63CD-4D78-A429-0BB80E667022}" srcOrd="0" destOrd="0" presId="urn:microsoft.com/office/officeart/2005/8/layout/hierarchy2"/>
    <dgm:cxn modelId="{761B2C4B-97F0-42FD-B307-53F6B2394CE8}" type="presParOf" srcId="{69E89975-816B-4E6D-89E4-95B24DA4216F}" destId="{6DB9DCCA-238F-4B62-839B-59A75EF97E6B}" srcOrd="1" destOrd="0" presId="urn:microsoft.com/office/officeart/2005/8/layout/hierarchy2"/>
    <dgm:cxn modelId="{02E01CF8-7375-4E2B-A5FA-2346EDDEC4BD}" type="presParOf" srcId="{63D06847-8D66-4191-BA7F-12404D2F1B24}" destId="{BB4065E8-107A-45E2-9179-A8E15667DD4B}" srcOrd="4" destOrd="0" presId="urn:microsoft.com/office/officeart/2005/8/layout/hierarchy2"/>
    <dgm:cxn modelId="{0B61F8DA-C3A6-4DAA-8A89-6B4A6C6769DA}" type="presParOf" srcId="{BB4065E8-107A-45E2-9179-A8E15667DD4B}" destId="{082475BB-3C55-44D0-B533-08938595170E}" srcOrd="0" destOrd="0" presId="urn:microsoft.com/office/officeart/2005/8/layout/hierarchy2"/>
    <dgm:cxn modelId="{AA61CFDC-9466-4323-8986-3EC236DA7A57}" type="presParOf" srcId="{63D06847-8D66-4191-BA7F-12404D2F1B24}" destId="{0DF3CAF5-295F-4072-B362-2CC7BE5D5F27}" srcOrd="5" destOrd="0" presId="urn:microsoft.com/office/officeart/2005/8/layout/hierarchy2"/>
    <dgm:cxn modelId="{E7DBCFC5-899E-41DA-B984-BD3EC7265839}" type="presParOf" srcId="{0DF3CAF5-295F-4072-B362-2CC7BE5D5F27}" destId="{8E4C4B7B-BC00-4DB8-A272-E873ECE95E8E}" srcOrd="0" destOrd="0" presId="urn:microsoft.com/office/officeart/2005/8/layout/hierarchy2"/>
    <dgm:cxn modelId="{6515970E-E4B5-48C8-A79E-B26B1BBE3D7D}" type="presParOf" srcId="{0DF3CAF5-295F-4072-B362-2CC7BE5D5F27}" destId="{E3E07837-2C43-48C9-913D-47DB470205DB}" srcOrd="1" destOrd="0" presId="urn:microsoft.com/office/officeart/2005/8/layout/hierarchy2"/>
    <dgm:cxn modelId="{F9CA8CB7-1034-4482-A0DD-F0CB3DF1211E}" type="presParOf" srcId="{63D06847-8D66-4191-BA7F-12404D2F1B24}" destId="{3FA8040F-33B0-4397-9513-1B26CBE4A525}" srcOrd="6" destOrd="0" presId="urn:microsoft.com/office/officeart/2005/8/layout/hierarchy2"/>
    <dgm:cxn modelId="{30D082C7-65C3-4BA2-A761-94B4A0EE1D83}" type="presParOf" srcId="{3FA8040F-33B0-4397-9513-1B26CBE4A525}" destId="{651ECB1A-F011-4C59-B1FD-30F5B49CC0CA}" srcOrd="0" destOrd="0" presId="urn:microsoft.com/office/officeart/2005/8/layout/hierarchy2"/>
    <dgm:cxn modelId="{A7D38761-8BBB-4E7B-AA41-F97BF25A4B53}" type="presParOf" srcId="{63D06847-8D66-4191-BA7F-12404D2F1B24}" destId="{A8D30F93-E1E3-4EC1-A434-1693CD653273}" srcOrd="7" destOrd="0" presId="urn:microsoft.com/office/officeart/2005/8/layout/hierarchy2"/>
    <dgm:cxn modelId="{B6D25298-E0A8-449A-90D2-6016DAAD47D1}" type="presParOf" srcId="{A8D30F93-E1E3-4EC1-A434-1693CD653273}" destId="{982C8729-300C-4ABC-A55C-89B7BC1E6CE5}" srcOrd="0" destOrd="0" presId="urn:microsoft.com/office/officeart/2005/8/layout/hierarchy2"/>
    <dgm:cxn modelId="{48533A16-5517-455F-B1DA-EC84F1B50E46}" type="presParOf" srcId="{A8D30F93-E1E3-4EC1-A434-1693CD653273}" destId="{E38649F9-BA69-4EC1-87DE-6900D7D0DF3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E6187BC-8D97-4D1C-9465-8E75DEA97CC8}">
      <dsp:nvSpPr>
        <dsp:cNvPr id="0" name=""/>
        <dsp:cNvSpPr/>
      </dsp:nvSpPr>
      <dsp:spPr>
        <a:xfrm>
          <a:off x="539563" y="2448266"/>
          <a:ext cx="2878913" cy="1439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DOPRAVA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539563" y="2448266"/>
        <a:ext cx="2878913" cy="1439456"/>
      </dsp:txXfrm>
    </dsp:sp>
    <dsp:sp modelId="{7ECC5337-AC27-4FA3-BAAE-28ECCCEED171}">
      <dsp:nvSpPr>
        <dsp:cNvPr id="0" name=""/>
        <dsp:cNvSpPr/>
      </dsp:nvSpPr>
      <dsp:spPr>
        <a:xfrm rot="18315138">
          <a:off x="2785060" y="1924429"/>
          <a:ext cx="299613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996139" y="2021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18315138">
        <a:off x="4208226" y="1869740"/>
        <a:ext cx="149806" cy="149806"/>
      </dsp:txXfrm>
    </dsp:sp>
    <dsp:sp modelId="{1728A2D1-DE46-48B5-A39F-5FD6022AF8E6}">
      <dsp:nvSpPr>
        <dsp:cNvPr id="0" name=""/>
        <dsp:cNvSpPr/>
      </dsp:nvSpPr>
      <dsp:spPr>
        <a:xfrm>
          <a:off x="5147782" y="1564"/>
          <a:ext cx="2878913" cy="14394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FFFFFF"/>
              </a:solidFill>
            </a:rPr>
            <a:t>SUCHOZEMSKÁ</a:t>
          </a:r>
          <a:endParaRPr lang="cs-CZ" sz="2800" kern="1200" dirty="0">
            <a:solidFill>
              <a:srgbClr val="FFFFFF"/>
            </a:solidFill>
          </a:endParaRPr>
        </a:p>
      </dsp:txBody>
      <dsp:txXfrm>
        <a:off x="5147782" y="1564"/>
        <a:ext cx="2878913" cy="1439456"/>
      </dsp:txXfrm>
    </dsp:sp>
    <dsp:sp modelId="{68FF57EE-23F3-4E4A-AA11-3D0432F678D6}">
      <dsp:nvSpPr>
        <dsp:cNvPr id="0" name=""/>
        <dsp:cNvSpPr/>
      </dsp:nvSpPr>
      <dsp:spPr>
        <a:xfrm rot="20123662">
          <a:off x="3332106" y="2751742"/>
          <a:ext cx="190233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902334" y="2021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20123662">
        <a:off x="4235715" y="2724399"/>
        <a:ext cx="95116" cy="95116"/>
      </dsp:txXfrm>
    </dsp:sp>
    <dsp:sp modelId="{45DE7686-63CD-4D78-A429-0BB80E667022}">
      <dsp:nvSpPr>
        <dsp:cNvPr id="0" name=""/>
        <dsp:cNvSpPr/>
      </dsp:nvSpPr>
      <dsp:spPr>
        <a:xfrm>
          <a:off x="5148070" y="1656191"/>
          <a:ext cx="2878913" cy="14394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FFFFFF"/>
              </a:solidFill>
            </a:rPr>
            <a:t>VODNÍ</a:t>
          </a:r>
          <a:endParaRPr lang="cs-CZ" sz="2800" kern="1200" dirty="0">
            <a:solidFill>
              <a:srgbClr val="FFFFFF"/>
            </a:solidFill>
          </a:endParaRPr>
        </a:p>
      </dsp:txBody>
      <dsp:txXfrm>
        <a:off x="5148070" y="1656191"/>
        <a:ext cx="2878913" cy="1439456"/>
      </dsp:txXfrm>
    </dsp:sp>
    <dsp:sp modelId="{BB4065E8-107A-45E2-9179-A8E15667DD4B}">
      <dsp:nvSpPr>
        <dsp:cNvPr id="0" name=""/>
        <dsp:cNvSpPr/>
      </dsp:nvSpPr>
      <dsp:spPr>
        <a:xfrm rot="1592941">
          <a:off x="3316553" y="3579804"/>
          <a:ext cx="193315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933152" y="2021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592941">
        <a:off x="4234801" y="3551690"/>
        <a:ext cx="96657" cy="96657"/>
      </dsp:txXfrm>
    </dsp:sp>
    <dsp:sp modelId="{8E4C4B7B-BC00-4DB8-A272-E873ECE95E8E}">
      <dsp:nvSpPr>
        <dsp:cNvPr id="0" name=""/>
        <dsp:cNvSpPr/>
      </dsp:nvSpPr>
      <dsp:spPr>
        <a:xfrm>
          <a:off x="5147782" y="3312315"/>
          <a:ext cx="2878913" cy="14394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FFFFFF"/>
              </a:solidFill>
            </a:rPr>
            <a:t>LETECKÁ</a:t>
          </a:r>
          <a:endParaRPr lang="cs-CZ" sz="2800" kern="1200" dirty="0">
            <a:solidFill>
              <a:srgbClr val="FFFFFF"/>
            </a:solidFill>
          </a:endParaRPr>
        </a:p>
      </dsp:txBody>
      <dsp:txXfrm>
        <a:off x="5147782" y="3312315"/>
        <a:ext cx="2878913" cy="1439456"/>
      </dsp:txXfrm>
    </dsp:sp>
    <dsp:sp modelId="{3FA8040F-33B0-4397-9513-1B26CBE4A525}">
      <dsp:nvSpPr>
        <dsp:cNvPr id="0" name=""/>
        <dsp:cNvSpPr/>
      </dsp:nvSpPr>
      <dsp:spPr>
        <a:xfrm rot="3332082">
          <a:off x="2755223" y="4407492"/>
          <a:ext cx="305581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3055813" y="2021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 rot="3332082">
        <a:off x="4206734" y="4351311"/>
        <a:ext cx="152790" cy="152790"/>
      </dsp:txXfrm>
    </dsp:sp>
    <dsp:sp modelId="{982C8729-300C-4ABC-A55C-89B7BC1E6CE5}">
      <dsp:nvSpPr>
        <dsp:cNvPr id="0" name=""/>
        <dsp:cNvSpPr/>
      </dsp:nvSpPr>
      <dsp:spPr>
        <a:xfrm>
          <a:off x="5147782" y="4967690"/>
          <a:ext cx="2878913" cy="14394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FFFFFF"/>
              </a:solidFill>
            </a:rPr>
            <a:t>ZPRÁV A INFORMACÍ</a:t>
          </a:r>
          <a:endParaRPr lang="cs-CZ" sz="2800" kern="1200" dirty="0">
            <a:solidFill>
              <a:srgbClr val="FFFFFF"/>
            </a:solidFill>
          </a:endParaRPr>
        </a:p>
      </dsp:txBody>
      <dsp:txXfrm>
        <a:off x="5147782" y="4967690"/>
        <a:ext cx="2878913" cy="1439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ma.cgm.mozart.wmt.jpg" TargetMode="External"/><Relationship Id="rId2" Type="http://schemas.openxmlformats.org/officeDocument/2006/relationships/hyperlink" Target="http://cs.wikipedia.org/wiki/Soubor:PolandSzczecinPanoram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196752"/>
            <a:ext cx="8305800" cy="4896544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Speciální základní  škola, Louny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32_INOVACE_12_IV_Z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6_Doprava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: 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doprava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duotone>
              <a:schemeClr val="bg1">
                <a:shade val="90000"/>
                <a:satMod val="150000"/>
              </a:schemeClr>
              <a:schemeClr val="bg1">
                <a:tint val="88000"/>
                <a:satMod val="105000"/>
              </a:schemeClr>
            </a:duotone>
            <a:lum/>
          </a:blip>
          <a:srcRect/>
          <a:tile tx="0" ty="0" sx="95000" sy="95000" flip="none" algn="t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</a:t>
            </a:r>
            <a:r>
              <a:rPr lang="cs-CZ" sz="2600" dirty="0" smtClean="0"/>
              <a:t>žáky 6. ročníku praktické ZŠ, k výuce zeměpisu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dirty="0" smtClean="0"/>
              <a:t>dopravě – druzích dopravy, jeho rozšíření. Test na straně 11. je určen k opakování- výběr správné odpovědi.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7" name="Diagram 16"/>
          <p:cNvGraphicFramePr/>
          <p:nvPr/>
        </p:nvGraphicFramePr>
        <p:xfrm>
          <a:off x="0" y="260648"/>
          <a:ext cx="9144000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30" name="Picture 6" descr="C:\Users\Erika Pospíšilová\AppData\Local\Microsoft\Windows\Temporary Internet Files\Content.IE5\IKU3AG3H\MC9000307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971600" y="1124744"/>
            <a:ext cx="2509114" cy="1160374"/>
          </a:xfrm>
          <a:prstGeom prst="rect">
            <a:avLst/>
          </a:prstGeom>
          <a:noFill/>
        </p:spPr>
      </p:pic>
      <p:pic>
        <p:nvPicPr>
          <p:cNvPr id="1031" name="Picture 7" descr="C:\Users\Erika Pospíšilová\AppData\Local\Microsoft\Windows\Temporary Internet Files\Content.IE5\BUY3SC4Q\MC90032093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5013176"/>
            <a:ext cx="1815084" cy="1026871"/>
          </a:xfrm>
          <a:prstGeom prst="rect">
            <a:avLst/>
          </a:prstGeom>
          <a:noFill/>
        </p:spPr>
      </p:pic>
      <p:pic>
        <p:nvPicPr>
          <p:cNvPr id="1032" name="Picture 8" descr="C:\Users\Erika Pospíšilová\AppData\Local\Microsoft\Windows\Temporary Internet Files\Content.IE5\XV5R0Y2A\MC90038385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5157192"/>
            <a:ext cx="1440160" cy="123060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SUCHOZEMSKÁ 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Silniční doprava: </a:t>
            </a:r>
          </a:p>
          <a:p>
            <a:pPr lvl="1">
              <a:buFont typeface="Wingdings" pitchFamily="2" charset="2"/>
              <a:buChar char="v"/>
            </a:pPr>
            <a:r>
              <a:rPr lang="cs-CZ" sz="2400" dirty="0" smtClean="0"/>
              <a:t>nejstarší a nejrozšířenější druh dopravy</a:t>
            </a:r>
          </a:p>
          <a:p>
            <a:pPr lvl="1">
              <a:buFont typeface="Wingdings" pitchFamily="2" charset="2"/>
              <a:buChar char="v"/>
            </a:pPr>
            <a:r>
              <a:rPr lang="cs-CZ" sz="2400" dirty="0" smtClean="0"/>
              <a:t>doprava na krátkou vzdálenost</a:t>
            </a:r>
          </a:p>
          <a:p>
            <a:pPr lvl="1">
              <a:buFont typeface="Wingdings" pitchFamily="2" charset="2"/>
              <a:buChar char="v"/>
            </a:pPr>
            <a:r>
              <a:rPr lang="cs-CZ" sz="2400" dirty="0" smtClean="0"/>
              <a:t>nepříznivé důsledky na životní prostředí</a:t>
            </a:r>
          </a:p>
        </p:txBody>
      </p:sp>
      <p:pic>
        <p:nvPicPr>
          <p:cNvPr id="2056" name="Picture 8" descr="C:\Users\Erika Pospíšilová\AppData\Local\Microsoft\Windows\Temporary Internet Files\Content.IE5\H2Y57QO4\MC900437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988840"/>
            <a:ext cx="1197118" cy="1224136"/>
          </a:xfrm>
          <a:prstGeom prst="rect">
            <a:avLst/>
          </a:prstGeom>
          <a:noFill/>
        </p:spPr>
      </p:pic>
      <p:grpSp>
        <p:nvGrpSpPr>
          <p:cNvPr id="33" name="Skupina 32"/>
          <p:cNvGrpSpPr/>
          <p:nvPr/>
        </p:nvGrpSpPr>
        <p:grpSpPr>
          <a:xfrm>
            <a:off x="0" y="4581128"/>
            <a:ext cx="9144000" cy="1008112"/>
            <a:chOff x="0" y="4581128"/>
            <a:chExt cx="9144000" cy="1008112"/>
          </a:xfrm>
        </p:grpSpPr>
        <p:sp>
          <p:nvSpPr>
            <p:cNvPr id="16" name="Obdélník 15"/>
            <p:cNvSpPr/>
            <p:nvPr/>
          </p:nvSpPr>
          <p:spPr>
            <a:xfrm>
              <a:off x="0" y="4581128"/>
              <a:ext cx="9144000" cy="1008112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51520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115616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979712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2843808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07904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4572000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436096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228184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020272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7812360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8532440" y="5013176"/>
              <a:ext cx="360040" cy="72008"/>
            </a:xfrm>
            <a:prstGeom prst="rect">
              <a:avLst/>
            </a:prstGeom>
            <a:solidFill>
              <a:srgbClr val="FFFFFF"/>
            </a:solidFill>
            <a:ln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5" name="Picture 7" descr="C:\Users\Erika Pospíšilová\AppData\Local\Microsoft\Windows\Temporary Internet Files\Content.IE5\5WQ6BRYP\MC9000307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77072"/>
            <a:ext cx="2509114" cy="1160374"/>
          </a:xfrm>
          <a:prstGeom prst="rect">
            <a:avLst/>
          </a:prstGeom>
          <a:noFill/>
        </p:spPr>
      </p:pic>
      <p:pic>
        <p:nvPicPr>
          <p:cNvPr id="2057" name="Picture 9" descr="C:\Users\Erika Pospíšilová\AppData\Local\Microsoft\Windows\Temporary Internet Files\Content.IE5\VKYE4EX0\MC900197731[1].wmf"/>
          <p:cNvPicPr>
            <a:picLocks noChangeAspect="1" noChangeArrowheads="1"/>
          </p:cNvPicPr>
          <p:nvPr/>
        </p:nvPicPr>
        <p:blipFill>
          <a:blip r:embed="rId4" cstate="print">
            <a:lum bright="-29000" contrast="52000"/>
          </a:blip>
          <a:srcRect/>
          <a:stretch>
            <a:fillRect/>
          </a:stretch>
        </p:blipFill>
        <p:spPr bwMode="auto">
          <a:xfrm>
            <a:off x="0" y="3789040"/>
            <a:ext cx="2863104" cy="1373359"/>
          </a:xfrm>
          <a:prstGeom prst="rect">
            <a:avLst/>
          </a:prstGeom>
          <a:noFill/>
        </p:spPr>
      </p:pic>
      <p:pic>
        <p:nvPicPr>
          <p:cNvPr id="2053" name="Picture 5" descr="C:\Users\Erika Pospíšilová\AppData\Local\Microsoft\Windows\Temporary Internet Files\Content.IE5\FJHWHAIH\MC9003209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429000"/>
            <a:ext cx="2520280" cy="1635971"/>
          </a:xfrm>
          <a:prstGeom prst="rect">
            <a:avLst/>
          </a:prstGeom>
          <a:noFill/>
        </p:spPr>
      </p:pic>
      <p:pic>
        <p:nvPicPr>
          <p:cNvPr id="2060" name="Picture 12" descr="C:\Users\Erika Pospíšilová\AppData\Local\Microsoft\Windows\Temporary Internet Files\Content.IE5\1IT8NUTT\MC90021292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79512" y="3789040"/>
            <a:ext cx="1214490" cy="128312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87697E-6 L 0.86285 -0.0004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53 0.01133 L 0.91406 0.01133 " pathEditMode="relative" ptsTypes="AA">
                                      <p:cBhvr>
                                        <p:cTn id="23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49 0.00486 L 0.8434 0.0048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08141E-6 L 0.79931 -2.08141E-6 " pathEditMode="relative" ptsTypes="AA">
                                      <p:cBhvr>
                                        <p:cTn id="4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SUCHOZEMSKÁ 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Železniční doprava:</a:t>
            </a:r>
          </a:p>
          <a:p>
            <a:pPr lvl="1">
              <a:buFont typeface="Wingdings" pitchFamily="2" charset="2"/>
              <a:buChar char="v"/>
            </a:pPr>
            <a:r>
              <a:rPr lang="cs-CZ" sz="2400" dirty="0" smtClean="0"/>
              <a:t>Doprava na střední a delší vzdálenosti</a:t>
            </a:r>
          </a:p>
          <a:p>
            <a:pPr lvl="1">
              <a:buFont typeface="Wingdings" pitchFamily="2" charset="2"/>
              <a:buChar char="v"/>
            </a:pPr>
            <a:r>
              <a:rPr lang="cs-CZ" sz="2400" dirty="0" smtClean="0"/>
              <a:t>Přeprava nákladu i osob</a:t>
            </a:r>
            <a:endParaRPr lang="cs-CZ" sz="2400" dirty="0"/>
          </a:p>
        </p:txBody>
      </p:sp>
      <p:pic>
        <p:nvPicPr>
          <p:cNvPr id="3074" name="Picture 2" descr="C:\Users\Erika Pospíšilová\AppData\Local\Microsoft\Windows\Temporary Internet Files\Content.IE5\IKU3AG3H\MC9003112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796136" y="2924944"/>
            <a:ext cx="1826971" cy="1364285"/>
          </a:xfrm>
          <a:prstGeom prst="rect">
            <a:avLst/>
          </a:prstGeom>
          <a:noFill/>
        </p:spPr>
      </p:pic>
      <p:pic>
        <p:nvPicPr>
          <p:cNvPr id="3075" name="Picture 3" descr="C:\Users\Erika Pospíšilová\AppData\Local\Microsoft\Windows\Temporary Internet Files\Content.IE5\N43QWX2X\MC9003985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82862"/>
            <a:ext cx="9144000" cy="2575138"/>
          </a:xfrm>
          <a:prstGeom prst="rect">
            <a:avLst/>
          </a:prstGeom>
          <a:noFill/>
        </p:spPr>
      </p:pic>
      <p:pic>
        <p:nvPicPr>
          <p:cNvPr id="3076" name="Picture 4" descr="C:\Users\Erika Pospíšilová\AppData\Local\Microsoft\Windows\Temporary Internet Files\Content.IE5\BUY3SC4Q\MP9002893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5085184"/>
            <a:ext cx="2388205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Suchozemská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Potrubní doprava:</a:t>
            </a:r>
          </a:p>
          <a:p>
            <a:pPr lvl="1">
              <a:buFont typeface="Wingdings" pitchFamily="2" charset="2"/>
              <a:buChar char="v"/>
            </a:pPr>
            <a:r>
              <a:rPr lang="cs-CZ" sz="2200" dirty="0" smtClean="0"/>
              <a:t>Především k dopravě ropy a zemního plynu</a:t>
            </a:r>
          </a:p>
          <a:p>
            <a:pPr lvl="1">
              <a:buFont typeface="Wingdings" pitchFamily="2" charset="2"/>
              <a:buChar char="v"/>
            </a:pPr>
            <a:r>
              <a:rPr lang="cs-CZ" sz="2200" dirty="0" smtClean="0"/>
              <a:t>Ropovody, plynovody</a:t>
            </a:r>
          </a:p>
          <a:p>
            <a:pPr lvl="1">
              <a:buFont typeface="Wingdings" pitchFamily="2" charset="2"/>
              <a:buChar char="v"/>
            </a:pPr>
            <a:endParaRPr lang="cs-CZ" sz="2200" dirty="0"/>
          </a:p>
        </p:txBody>
      </p:sp>
      <p:pic>
        <p:nvPicPr>
          <p:cNvPr id="4098" name="Picture 2" descr="C:\Users\Erika Pospíšilová\AppData\Local\Microsoft\Windows\Temporary Internet Files\Content.IE5\IKU3AG3H\MC9003111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212976"/>
            <a:ext cx="1818742" cy="1489558"/>
          </a:xfrm>
          <a:prstGeom prst="rect">
            <a:avLst/>
          </a:prstGeom>
          <a:noFill/>
        </p:spPr>
      </p:pic>
      <p:pic>
        <p:nvPicPr>
          <p:cNvPr id="4100" name="Picture 4" descr="C:\Users\Erika Pospíšilová\AppData\Local\Microsoft\Windows\Temporary Internet Files\Content.IE5\FJHWHAIH\MC9003112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221088"/>
            <a:ext cx="1440160" cy="1514073"/>
          </a:xfrm>
          <a:prstGeom prst="rect">
            <a:avLst/>
          </a:prstGeom>
          <a:noFill/>
        </p:spPr>
      </p:pic>
      <p:pic>
        <p:nvPicPr>
          <p:cNvPr id="7" name="Picture 4" descr="C:\Users\Erika Pospíšilová\AppData\Local\Microsoft\Windows\Temporary Internet Files\Content.IE5\FJHWHAIH\MC9003112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3923928" y="4221088"/>
            <a:ext cx="1438348" cy="1512168"/>
          </a:xfrm>
          <a:prstGeom prst="rect">
            <a:avLst/>
          </a:prstGeom>
          <a:noFill/>
        </p:spPr>
      </p:pic>
      <p:pic>
        <p:nvPicPr>
          <p:cNvPr id="4101" name="Picture 5" descr="C:\Users\Erika Pospíšilová\AppData\Local\Microsoft\Windows\Temporary Internet Files\Content.IE5\H2Y57QO4\MC9003209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508104" y="2996952"/>
            <a:ext cx="2880320" cy="164569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Suchozemská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Rozvod elektrické energie:</a:t>
            </a:r>
          </a:p>
          <a:p>
            <a:pPr lvl="1">
              <a:buFont typeface="Wingdings" pitchFamily="2" charset="2"/>
              <a:buChar char="v"/>
            </a:pPr>
            <a:r>
              <a:rPr lang="cs-CZ" sz="2200" dirty="0" smtClean="0"/>
              <a:t>Přes rozvodnou soustavu vysokého napětí</a:t>
            </a:r>
            <a:endParaRPr lang="cs-CZ" sz="2200" dirty="0"/>
          </a:p>
        </p:txBody>
      </p:sp>
      <p:pic>
        <p:nvPicPr>
          <p:cNvPr id="5123" name="Picture 3" descr="C:\Users\Erika Pospíšilová\AppData\Local\Microsoft\Windows\Temporary Internet Files\Content.IE5\XV5R0Y2A\MC9003842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789040"/>
            <a:ext cx="1767535" cy="1819656"/>
          </a:xfrm>
          <a:prstGeom prst="rect">
            <a:avLst/>
          </a:prstGeom>
          <a:noFill/>
        </p:spPr>
      </p:pic>
      <p:pic>
        <p:nvPicPr>
          <p:cNvPr id="5124" name="Picture 4" descr="C:\Users\Erika Pospíšilová\AppData\Local\Microsoft\Windows\Temporary Internet Files\Content.IE5\D3UYHIW4\MP9003901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708920"/>
            <a:ext cx="5184576" cy="369833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u="sng" dirty="0" smtClean="0"/>
              <a:t>Námořní doprava:</a:t>
            </a:r>
          </a:p>
          <a:p>
            <a:pPr lvl="1">
              <a:buFont typeface="Wingdings" pitchFamily="2" charset="2"/>
              <a:buChar char="v"/>
            </a:pPr>
            <a:r>
              <a:rPr lang="cs-CZ" sz="2200" dirty="0" smtClean="0"/>
              <a:t>K přepravě objemných nákladů na velké vzdálenosti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/>
              <a:t>Vnitrozemská vodní doprava: </a:t>
            </a:r>
          </a:p>
          <a:p>
            <a:pPr lvl="1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2200" dirty="0" smtClean="0"/>
              <a:t>Řeky, jezera</a:t>
            </a:r>
          </a:p>
        </p:txBody>
      </p:sp>
      <p:pic>
        <p:nvPicPr>
          <p:cNvPr id="8" name="Obrázek 7" descr="naklad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3212976"/>
            <a:ext cx="2752773" cy="3483768"/>
          </a:xfrm>
          <a:prstGeom prst="rect">
            <a:avLst/>
          </a:prstGeom>
        </p:spPr>
      </p:pic>
      <p:pic>
        <p:nvPicPr>
          <p:cNvPr id="9" name="Obrázek 8" descr="volha"/>
          <p:cNvPicPr>
            <a:picLocks noChangeAspect="1"/>
          </p:cNvPicPr>
          <p:nvPr/>
        </p:nvPicPr>
        <p:blipFill>
          <a:blip r:embed="rId3" cstate="print"/>
          <a:srcRect l="40004" t="43461"/>
          <a:stretch>
            <a:fillRect/>
          </a:stretch>
        </p:blipFill>
        <p:spPr>
          <a:xfrm>
            <a:off x="467544" y="3717032"/>
            <a:ext cx="4240274" cy="2996952"/>
          </a:xfrm>
          <a:prstGeom prst="rect">
            <a:avLst/>
          </a:prstGeom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Letecká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Rychlá, bezpečná</a:t>
            </a:r>
            <a:endParaRPr lang="cs-CZ" dirty="0"/>
          </a:p>
        </p:txBody>
      </p:sp>
      <p:pic>
        <p:nvPicPr>
          <p:cNvPr id="7170" name="Picture 2" descr="C:\Users\Erika Pospíšilová\AppData\Local\Microsoft\Windows\Temporary Internet Files\Content.IE5\5X52JDU1\MP9004276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204864"/>
            <a:ext cx="6408712" cy="4496113"/>
          </a:xfrm>
          <a:prstGeom prst="rect">
            <a:avLst/>
          </a:prstGeom>
          <a:noFill/>
        </p:spPr>
      </p:pic>
      <p:pic>
        <p:nvPicPr>
          <p:cNvPr id="7171" name="Picture 3" descr="C:\Users\Erika Pospíšilová\AppData\Local\Microsoft\Windows\Temporary Internet Files\Content.IE5\6R7VYQL4\MC90044038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0"/>
            <a:ext cx="1803648" cy="180364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031 0.01156 C 0.27743 0.0185 0.43455 0.02567 0.33871 0.06314 C 0.24288 0.1006 -0.46094 0.19843 -0.45504 0.23612 C -0.44913 0.27359 0.26927 0.20745 0.37413 0.28955 C 0.47899 0.37188 0.29549 0.65125 0.17413 0.72895 C 0.05278 0.80666 -0.15052 0.78099 -0.35365 0.75555 " pathEditMode="relative" rAng="0" ptsTypes="aaaaaA">
                                      <p:cBhvr>
                                        <p:cTn id="6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" y="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zpráv a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Telekomunikační družice umožňují přenos televizních, rozhlasových vysílání a telefonická spojení.</a:t>
            </a:r>
          </a:p>
          <a:p>
            <a:r>
              <a:rPr lang="cs-CZ" dirty="0" smtClean="0"/>
              <a:t>Poštovní služba</a:t>
            </a:r>
            <a:endParaRPr lang="cs-CZ" dirty="0"/>
          </a:p>
        </p:txBody>
      </p:sp>
      <p:pic>
        <p:nvPicPr>
          <p:cNvPr id="8194" name="Picture 2" descr="C:\Users\Erika Pospíšilová\AppData\Local\Microsoft\Windows\Temporary Internet Files\Content.IE5\VKYE4EX0\MC9004136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077072"/>
            <a:ext cx="2375601" cy="2520280"/>
          </a:xfrm>
          <a:prstGeom prst="rect">
            <a:avLst/>
          </a:prstGeom>
          <a:noFill/>
        </p:spPr>
      </p:pic>
      <p:pic>
        <p:nvPicPr>
          <p:cNvPr id="8195" name="Picture 3" descr="C:\Users\Erika Pospíšilová\AppData\Local\Microsoft\Windows\Temporary Internet Files\Content.IE5\VKYE4EX0\MC9002923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77072"/>
            <a:ext cx="1827886" cy="1828800"/>
          </a:xfrm>
          <a:prstGeom prst="rect">
            <a:avLst/>
          </a:prstGeom>
          <a:noFill/>
        </p:spPr>
      </p:pic>
      <p:pic>
        <p:nvPicPr>
          <p:cNvPr id="8199" name="Picture 7" descr="C:\Users\Erika Pospíšilová\AppData\Local\Microsoft\Windows\Temporary Internet Files\Content.IE5\0I6FOMU6\MC9002410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636912"/>
            <a:ext cx="2755164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r>
              <a:rPr lang="cs-CZ" dirty="0" smtClean="0"/>
              <a:t>- VYBER SPRÁVNOU </a:t>
            </a:r>
            <a:r>
              <a:rPr lang="cs-CZ" dirty="0" err="1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Nejrozšířenější druh dopravy je:</a:t>
            </a:r>
          </a:p>
          <a:p>
            <a:pPr lvl="2"/>
            <a:r>
              <a:rPr lang="cs-CZ" dirty="0" smtClean="0"/>
              <a:t>A) železniční</a:t>
            </a:r>
          </a:p>
          <a:p>
            <a:pPr lvl="2"/>
            <a:r>
              <a:rPr lang="cs-CZ" dirty="0" smtClean="0"/>
              <a:t>B) letecká</a:t>
            </a:r>
          </a:p>
          <a:p>
            <a:pPr lvl="2"/>
            <a:r>
              <a:rPr lang="cs-CZ" dirty="0" smtClean="0"/>
              <a:t>C) silniční</a:t>
            </a:r>
          </a:p>
          <a:p>
            <a:r>
              <a:rPr lang="cs-CZ" dirty="0" smtClean="0"/>
              <a:t>Ropovod patří k dopravě:</a:t>
            </a:r>
          </a:p>
          <a:p>
            <a:pPr lvl="2"/>
            <a:r>
              <a:rPr lang="cs-CZ" dirty="0" smtClean="0"/>
              <a:t>A) silniční</a:t>
            </a:r>
          </a:p>
          <a:p>
            <a:pPr lvl="2"/>
            <a:r>
              <a:rPr lang="cs-CZ" dirty="0" smtClean="0"/>
              <a:t>B) potrubní</a:t>
            </a:r>
          </a:p>
          <a:p>
            <a:pPr lvl="2"/>
            <a:r>
              <a:rPr lang="cs-CZ" dirty="0" smtClean="0"/>
              <a:t>C) letecké</a:t>
            </a:r>
          </a:p>
          <a:p>
            <a:r>
              <a:rPr lang="cs-CZ" dirty="0" smtClean="0"/>
              <a:t>Vnitrozemská vodní doprava neprobíhá:</a:t>
            </a:r>
          </a:p>
          <a:p>
            <a:pPr lvl="2"/>
            <a:r>
              <a:rPr lang="cs-CZ" dirty="0" smtClean="0"/>
              <a:t>A) na řece</a:t>
            </a:r>
          </a:p>
          <a:p>
            <a:pPr lvl="2"/>
            <a:r>
              <a:rPr lang="cs-CZ" dirty="0" smtClean="0"/>
              <a:t>B) na jezeře</a:t>
            </a:r>
          </a:p>
          <a:p>
            <a:pPr lvl="2"/>
            <a:r>
              <a:rPr lang="cs-CZ" dirty="0" smtClean="0"/>
              <a:t>C) na moři</a:t>
            </a:r>
          </a:p>
          <a:p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1475656" y="2636912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475656" y="5589240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475656" y="3789040"/>
            <a:ext cx="36004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Loď- HORVAT.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http://cs.wikipedia.org/wiki/Soubor:PolandSzczecinPanorama.JPG</a:t>
            </a:r>
            <a:endParaRPr lang="cs-CZ" sz="1200" dirty="0" smtClean="0"/>
          </a:p>
          <a:p>
            <a:r>
              <a:rPr lang="cs-CZ" sz="1200" dirty="0" smtClean="0"/>
              <a:t>Nákladní loď - WMEINHART.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http://cs.wikipedia.org/wiki/Soubor:Cma.cgm.mozart.wmt.jpg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Ostatní obrázky- Dostupné z WWW :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http://office.</a:t>
            </a:r>
            <a:r>
              <a:rPr lang="cs-CZ" sz="1200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microsoft.com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Praktický zeměpis</a:t>
            </a:r>
            <a:r>
              <a:rPr lang="cs-CZ" sz="1200" dirty="0" smtClean="0"/>
              <a:t>. Praha: PARTA, s.r.o., 2009, ISBN 978-80-7320-148-7</a:t>
            </a:r>
            <a:r>
              <a:rPr lang="cs-CZ" sz="1200" dirty="0" smtClean="0"/>
              <a:t>.</a:t>
            </a:r>
          </a:p>
          <a:p>
            <a:r>
              <a:rPr lang="cs-CZ" sz="1200" smtClean="0"/>
              <a:t>Vše citováno dne:[2013-03-28]</a:t>
            </a:r>
            <a:r>
              <a:rPr lang="cs-CZ" sz="1200" smtClean="0"/>
              <a:t>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1">
      <a:dk1>
        <a:sysClr val="windowText" lastClr="000000"/>
      </a:dk1>
      <a:lt1>
        <a:srgbClr val="E5E5E5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416</TotalTime>
  <Words>312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Název školy: Speciální základní  škola, Louny Poděbradova640, příspěvková organizace  Autor: Mgr. Erika Pospíšilová Název materiálu: VY__32_INOVACE_12_IV_Z6_Doprava  Téma : doprava   Číslo projektu:  CZ.1.07/1.4.00/21.3407 </vt:lpstr>
      <vt:lpstr>ANOTACE</vt:lpstr>
      <vt:lpstr>Snímek 3</vt:lpstr>
      <vt:lpstr>SUCHOZEMSKÁ  DOPRAVA</vt:lpstr>
      <vt:lpstr>SUCHOZEMSKÁ  DOPRAVA</vt:lpstr>
      <vt:lpstr>Suchozemská doprava</vt:lpstr>
      <vt:lpstr>Suchozemská doprava</vt:lpstr>
      <vt:lpstr>Vodní doprava</vt:lpstr>
      <vt:lpstr>Letecká doprava</vt:lpstr>
      <vt:lpstr>Doprava zpráv a informací</vt:lpstr>
      <vt:lpstr>Testík- VYBER SPRÁVNOU ODPOVĚď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53</cp:revision>
  <dcterms:created xsi:type="dcterms:W3CDTF">2012-02-19T15:41:47Z</dcterms:created>
  <dcterms:modified xsi:type="dcterms:W3CDTF">2013-10-06T09:08:54Z</dcterms:modified>
</cp:coreProperties>
</file>