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VY_32_INOVACE_03_ČJ1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slabik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slabik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10" Type="http://schemas.openxmlformats.org/officeDocument/2006/relationships/image" Target="../media/image10.gif"/><Relationship Id="rId4" Type="http://schemas.openxmlformats.org/officeDocument/2006/relationships/image" Target="../media/image4.wmf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jpeg"/><Relationship Id="rId3" Type="http://schemas.openxmlformats.org/officeDocument/2006/relationships/image" Target="../media/image5.png"/><Relationship Id="rId7" Type="http://schemas.openxmlformats.org/officeDocument/2006/relationships/image" Target="../media/image11.gif"/><Relationship Id="rId12" Type="http://schemas.openxmlformats.org/officeDocument/2006/relationships/image" Target="../media/image16.jpeg"/><Relationship Id="rId17" Type="http://schemas.openxmlformats.org/officeDocument/2006/relationships/image" Target="../media/image21.jpeg"/><Relationship Id="rId2" Type="http://schemas.openxmlformats.org/officeDocument/2006/relationships/image" Target="../media/image2.jpeg"/><Relationship Id="rId16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jpeg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gif"/><Relationship Id="rId13" Type="http://schemas.openxmlformats.org/officeDocument/2006/relationships/image" Target="../media/image24.jpeg"/><Relationship Id="rId3" Type="http://schemas.openxmlformats.org/officeDocument/2006/relationships/image" Target="../media/image6.jpeg"/><Relationship Id="rId7" Type="http://schemas.openxmlformats.org/officeDocument/2006/relationships/image" Target="../media/image14.gif"/><Relationship Id="rId12" Type="http://schemas.openxmlformats.org/officeDocument/2006/relationships/image" Target="../media/image23.jpeg"/><Relationship Id="rId2" Type="http://schemas.openxmlformats.org/officeDocument/2006/relationships/image" Target="../media/image4.wmf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11" Type="http://schemas.openxmlformats.org/officeDocument/2006/relationships/image" Target="../media/image22.jpeg"/><Relationship Id="rId5" Type="http://schemas.openxmlformats.org/officeDocument/2006/relationships/image" Target="../media/image9.gif"/><Relationship Id="rId15" Type="http://schemas.openxmlformats.org/officeDocument/2006/relationships/image" Target="../media/image26.jpeg"/><Relationship Id="rId10" Type="http://schemas.openxmlformats.org/officeDocument/2006/relationships/image" Target="../media/image11.gif"/><Relationship Id="rId4" Type="http://schemas.openxmlformats.org/officeDocument/2006/relationships/image" Target="../media/image8.gif"/><Relationship Id="rId9" Type="http://schemas.openxmlformats.org/officeDocument/2006/relationships/image" Target="../media/image15.gif"/><Relationship Id="rId14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13" Type="http://schemas.openxmlformats.org/officeDocument/2006/relationships/image" Target="../media/image23.jpeg"/><Relationship Id="rId3" Type="http://schemas.openxmlformats.org/officeDocument/2006/relationships/image" Target="../media/image7.wmf"/><Relationship Id="rId7" Type="http://schemas.openxmlformats.org/officeDocument/2006/relationships/image" Target="../media/image27.jpg"/><Relationship Id="rId12" Type="http://schemas.openxmlformats.org/officeDocument/2006/relationships/image" Target="../media/image20.jpeg"/><Relationship Id="rId17" Type="http://schemas.openxmlformats.org/officeDocument/2006/relationships/image" Target="../media/image25.jpeg"/><Relationship Id="rId2" Type="http://schemas.openxmlformats.org/officeDocument/2006/relationships/image" Target="../media/image3.wmf"/><Relationship Id="rId16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11" Type="http://schemas.openxmlformats.org/officeDocument/2006/relationships/image" Target="../media/image13.gif"/><Relationship Id="rId5" Type="http://schemas.openxmlformats.org/officeDocument/2006/relationships/image" Target="../media/image9.gif"/><Relationship Id="rId15" Type="http://schemas.openxmlformats.org/officeDocument/2006/relationships/image" Target="../media/image28.jpeg"/><Relationship Id="rId10" Type="http://schemas.openxmlformats.org/officeDocument/2006/relationships/image" Target="../media/image11.gif"/><Relationship Id="rId4" Type="http://schemas.openxmlformats.org/officeDocument/2006/relationships/image" Target="../media/image8.gif"/><Relationship Id="rId9" Type="http://schemas.openxmlformats.org/officeDocument/2006/relationships/image" Target="../media/image15.gif"/><Relationship Id="rId1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467788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slabik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Řekni, co je na obrázcích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IQOVYVP5\MP90042661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22064"/>
            <a:ext cx="1879838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CJS13HCS\MC900240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153" y="4288955"/>
            <a:ext cx="1223186" cy="131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BE907S13\MC9004418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144" y="2017337"/>
            <a:ext cx="123709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5ZIPA8M5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88955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YYL3L6TV\MP9003878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17337"/>
            <a:ext cx="2304256" cy="164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YYL3L6TV\MC9001555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0" y="4380371"/>
            <a:ext cx="1152144" cy="163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125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k obrázkům počáteční písmena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IQOVYVP5\MP90042661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22064"/>
            <a:ext cx="1879838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CJS13HCS\MC900240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153" y="4288955"/>
            <a:ext cx="1223186" cy="131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BE907S13\MC9004418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144" y="2017337"/>
            <a:ext cx="123709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5ZIPA8M5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88955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YYL3L6TV\MP9003878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17337"/>
            <a:ext cx="2304256" cy="164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YYL3L6TV\MC9001555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0" y="4380371"/>
            <a:ext cx="1152144" cy="163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Šárka\AppData\Local\Microsoft\Windows\Temporary Internet Files\Content.IE5\IQOVYVP5\MM90017822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995" y="313332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árka\AppData\Local\Microsoft\Windows\Temporary Internet Files\Content.IE5\CJS13HCS\MM900178219[2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7665"/>
            <a:ext cx="761609" cy="76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995" y="535039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2480" y="143145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árka\AppData\Local\Microsoft\Windows\Temporary Internet Files\Content.IE5\5ZIPA8M5\MM90017822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371" y="332766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árka\AppData\Local\Microsoft\Windows\Temporary Internet Files\Content.IE5\BE907S13\MM900178219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617" y="559998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897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k obrázkům </a:t>
            </a:r>
            <a:r>
              <a:rPr lang="cs-CZ" dirty="0" smtClean="0"/>
              <a:t> </a:t>
            </a:r>
            <a:r>
              <a:rPr lang="cs-CZ" dirty="0" smtClean="0"/>
              <a:t>pouze první slabiku, dále pak pouze druhou slabiku, nakonec vytvoř celá slova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IQOVYVP5\MP90042661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22064"/>
            <a:ext cx="1879838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5ZIPA8M5\MC9004412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19792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Šárka\AppData\Local\Microsoft\Windows\Temporary Internet Files\Content.IE5\IQOVYVP5\MM90017822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095" y="253953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árka\AppData\Local\Microsoft\Windows\Temporary Internet Files\Content.IE5\CJS13HCS\MM900178219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525" y="3888612"/>
            <a:ext cx="761609" cy="76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519" y="578075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350" y="495051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árka\AppData\Local\Microsoft\Windows\Temporary Internet Files\Content.IE5\5ZIPA8M5\MM90017822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470" y="414411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árka\AppData\Local\Microsoft\Windows\Temporary Internet Files\Content.IE5\BE907S13\MM90017821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400" y="366448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Šárka\AppData\Local\Microsoft\Windows\Temporary Internet Files\Content.IE5\01LQH3RH\MM90017822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023" y="273379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árka\AppData\Local\Microsoft\Windows\Temporary Internet Files\Content.IE5\IQOVYVP5\MM90017821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775" y="183017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Šárka\AppData\Local\Microsoft\Windows\Temporary Internet Files\Content.IE5\CJS13HCS\MM900178215[2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037" y="417218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árka\AppData\Local\Microsoft\Windows\Temporary Internet Files\Content.IE5\6Q3DAFKX\MM900178207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058" y="284802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árka\AppData\Local\Microsoft\Windows\Temporary Internet Files\Content.IE5\6Q3DAFKX\MM900178207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761" y="230347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5ZIPA8M5\MM900178225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720" y="399785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Šárka\Pictures\Slabiky-obrázky\SY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0475" y="3895986"/>
            <a:ext cx="876300" cy="59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Šárka\Pictures\Slabiky-obrázky\PO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779" y="2609381"/>
            <a:ext cx="698500" cy="59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Šárka\Pictures\Slabiky-obrázky\LE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651" y="2447238"/>
            <a:ext cx="698500" cy="55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Šárka\Pictures\Slabiky-obrázky\PI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458" y="4815323"/>
            <a:ext cx="6731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Šárka\Pictures\Slabiky-obrázky\LA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989" y="5517232"/>
            <a:ext cx="812800" cy="59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Šárka\Pictures\Slabiky-obrázky\ME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761" y="4971132"/>
            <a:ext cx="889000" cy="54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9166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Šárka\AppData\Local\Microsoft\Windows\Temporary Internet Files\Content.IE5\BE907S13\MC9004418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43815"/>
            <a:ext cx="123709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YYL3L6TV\MP900387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48" y="4665718"/>
            <a:ext cx="2304256" cy="164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Šárka\AppData\Local\Microsoft\Windows\Temporary Internet Files\Content.IE5\IQOVYVP5\MM90017822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604" y="214813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árka\AppData\Local\Microsoft\Windows\Temporary Internet Files\Content.IE5\CJS13HCS\MM900178219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9384" y="3574185"/>
            <a:ext cx="761609" cy="76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634" y="2636912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84" y="526660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árka\AppData\Local\Microsoft\Windows\Temporary Internet Files\Content.IE5\5ZIPA8M5\MM90017822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018" y="410091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árka\AppData\Local\Microsoft\Windows\Temporary Internet Files\Content.IE5\BE907S13\MM90017821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983" y="424370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Šárka\AppData\Local\Microsoft\Windows\Temporary Internet Files\Content.IE5\YYL3L6TV\MM90017820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057" y="524344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Šárka\AppData\Local\Microsoft\Windows\Temporary Internet Files\Content.IE5\YYL3L6TV\MM90017820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634" y="156037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Šárka\AppData\Local\Microsoft\Windows\Temporary Internet Files\Content.IE5\IQOVYVP5\MM90017821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439" y="526660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Šárka\AppData\Local\Microsoft\Windows\Temporary Internet Files\Content.IE5\CJS13HCS\MM900178225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656" y="359974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Šárka\AppData\Local\Microsoft\Windows\Temporary Internet Files\Content.IE5\CJS13HCS\MM900178225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890" y="457089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Šárka\AppData\Local\Microsoft\Windows\Temporary Internet Files\Content.IE5\6Q3DAFKX\MM900178221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076" y="189374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</a:t>
            </a:r>
            <a:r>
              <a:rPr lang="cs-CZ" dirty="0"/>
              <a:t>k </a:t>
            </a:r>
            <a:r>
              <a:rPr lang="cs-CZ" dirty="0" smtClean="0"/>
              <a:t>obrázkům </a:t>
            </a:r>
            <a:r>
              <a:rPr lang="cs-CZ" dirty="0"/>
              <a:t>pouze první slabiku, dále pak pouze druhou slabiku, nakonec vytvoř celá </a:t>
            </a:r>
            <a:r>
              <a:rPr lang="cs-CZ" dirty="0" smtClean="0"/>
              <a:t>slova</a:t>
            </a:r>
            <a:endParaRPr lang="cs-CZ" dirty="0"/>
          </a:p>
        </p:txBody>
      </p:sp>
      <p:pic>
        <p:nvPicPr>
          <p:cNvPr id="2" name="Picture 2" descr="C:\Users\Šárka\Pictures\Slabiky-obrázky\MA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960" y="3339464"/>
            <a:ext cx="927100" cy="55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Šárka\Pictures\Slabiky-obrázky\SO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426" y="3303662"/>
            <a:ext cx="812800" cy="48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Šárka\Pictures\Slabiky-obrázky\MÍ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190" y="2287662"/>
            <a:ext cx="7747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Šárka\Pictures\Slabiky-obrázky\SA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701" y="3038942"/>
            <a:ext cx="6731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Šárka\Pictures\Slabiky-obrázky\PU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859" y="3610442"/>
            <a:ext cx="8763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Šárka\Pictures\Slabiky-obrázky\SY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833" y="5634908"/>
            <a:ext cx="876300" cy="59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0431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Přiřaď k obrázkům pouze první slabiku, dále pak pouze druhou slabiku, nakonec vytvoř celá slova</a:t>
            </a:r>
          </a:p>
        </p:txBody>
      </p:sp>
      <p:pic>
        <p:nvPicPr>
          <p:cNvPr id="1027" name="Picture 3" descr="C:\Users\Šárka\AppData\Local\Microsoft\Windows\Temporary Internet Files\Content.IE5\CJS13HCS\MC90024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71" y="4744176"/>
            <a:ext cx="1223186" cy="131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YYL3L6TV\MC9001555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32173"/>
            <a:ext cx="1152144" cy="163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Šárka\AppData\Local\Microsoft\Windows\Temporary Internet Files\Content.IE5\IQOVYVP5\MM90017822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790" y="301155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árka\AppData\Local\Microsoft\Windows\Temporary Internet Files\Content.IE5\CJS13HCS\MM900178219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525" y="3888612"/>
            <a:ext cx="761609" cy="76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177" y="182132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árka\AppData\Local\Microsoft\Windows\Temporary Internet Files\Content.IE5\6Q3DAFKX\MM9001782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2422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árka\AppData\Local\Microsoft\Windows\Temporary Internet Files\Content.IE5\5ZIPA8M5\MM90017822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182" y="418369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árka\AppData\Local\Microsoft\Windows\Temporary Internet Files\Content.IE5\BE907S13\MM90017821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7108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9571" y="4021766"/>
            <a:ext cx="876300" cy="495300"/>
          </a:xfrm>
          <a:prstGeom prst="rect">
            <a:avLst/>
          </a:prstGeom>
        </p:spPr>
      </p:pic>
      <p:pic>
        <p:nvPicPr>
          <p:cNvPr id="6" name="Picture 2" descr="C:\Users\Šárka\AppData\Local\Microsoft\Windows\Temporary Internet Files\Content.IE5\6Q3DAFKX\MM900178207[2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077" y="538845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Šárka\AppData\Local\Microsoft\Windows\Temporary Internet Files\Content.IE5\5ZIPA8M5\MM900178225[2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625" y="309562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01LQH3RH\MM900178221[2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2170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Šárka\AppData\Local\Microsoft\Windows\Temporary Internet Files\Content.IE5\ZP6GWKI1\MM900178225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821" y="405864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Šárka\AppData\Local\Microsoft\Windows\Temporary Internet Files\Content.IE5\YYL3L6TV\MM900178207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446" y="559998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Šárka\AppData\Local\Microsoft\Windows\Temporary Internet Files\Content.IE5\YYL3L6TV\MM900178207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943" y="280987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Šárka\AppData\Local\Microsoft\Windows\Temporary Internet Files\Content.IE5\IQOVYVP5\MM900178215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894" y="526660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0704" y="3798881"/>
            <a:ext cx="812800" cy="5969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196" y="3615714"/>
            <a:ext cx="812800" cy="5969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662" y="5238545"/>
            <a:ext cx="812800" cy="596900"/>
          </a:xfrm>
          <a:prstGeom prst="rect">
            <a:avLst/>
          </a:prstGeom>
        </p:spPr>
      </p:pic>
      <p:pic>
        <p:nvPicPr>
          <p:cNvPr id="1026" name="Picture 2" descr="C:\Users\Šárka\Pictures\Slabiky-obrázky\SO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927" y="5088603"/>
            <a:ext cx="812800" cy="48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Šárka\Pictures\Slabiky-obrázky\MA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177" y="2691687"/>
            <a:ext cx="927100" cy="55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Šárka\Pictures\Slabiky-obrázky\SI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525" y="2529349"/>
            <a:ext cx="8128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Pictures\Slabiky-obrázky\PE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257" y="2154699"/>
            <a:ext cx="8763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Pictures\Slabiky-obrázky\SA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450" y="3143250"/>
            <a:ext cx="6731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6752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Citováno: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 materiál je určen pro práci s interaktivní tabulí, je pro žáky 1. ročníku, slouží k procvičování písmen, k tvorbě a přiřazování slabik, dále pak k tvoření slov ze slabik, po vytvoření slov může sloužit i ke čtení, k přepisu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9572886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1813</TotalTime>
  <Words>140</Words>
  <Application>Microsoft Office PowerPoint</Application>
  <PresentationFormat>On-screen Show (4:3)</PresentationFormat>
  <Paragraphs>13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ŠABLONA</vt:lpstr>
      <vt:lpstr>PowerPoint Presentation</vt:lpstr>
      <vt:lpstr>Řekni, co je na obrázcích</vt:lpstr>
      <vt:lpstr>Přiřaď k obrázkům počáteční písmena</vt:lpstr>
      <vt:lpstr>Přiřaď k obrázkům  pouze první slabiku, dále pak pouze druhou slabiku, nakonec vytvoř celá slova</vt:lpstr>
      <vt:lpstr>Přiřaď k obrázkům pouze první slabiku, dále pak pouze druhou slabiku, nakonec vytvoř celá slova</vt:lpstr>
      <vt:lpstr>Přiřaď k obrázkům pouze první slabiku, dále pak pouze druhou slabiku, nakonec vytvoř celá slova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Valued Acer Customer</cp:lastModifiedBy>
  <cp:revision>21</cp:revision>
  <dcterms:created xsi:type="dcterms:W3CDTF">2011-12-27T03:37:02Z</dcterms:created>
  <dcterms:modified xsi:type="dcterms:W3CDTF">2012-03-18T22:11:20Z</dcterms:modified>
</cp:coreProperties>
</file>