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0909"/>
    <a:srgbClr val="1CCE2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99746F-7F92-457A-B45A-08FA8ABCAFF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F1265F-B2B9-4435-8F35-1068909D18A9}">
      <dgm:prSet phldrT="[Text]"/>
      <dgm:spPr>
        <a:solidFill>
          <a:srgbClr val="0070C0"/>
        </a:solidFill>
      </dgm:spPr>
      <dgm:t>
        <a:bodyPr/>
        <a:lstStyle/>
        <a:p>
          <a:r>
            <a:rPr lang="cs-CZ" u="sng" dirty="0" smtClean="0"/>
            <a:t>Krajina</a:t>
          </a:r>
          <a:endParaRPr lang="cs-CZ" u="sng" dirty="0"/>
        </a:p>
      </dgm:t>
    </dgm:pt>
    <dgm:pt modelId="{480C64A3-F505-448E-8024-6645264F7ACD}" type="parTrans" cxnId="{3741F03F-7CA3-4FAF-9629-6615D7B768CD}">
      <dgm:prSet/>
      <dgm:spPr/>
      <dgm:t>
        <a:bodyPr/>
        <a:lstStyle/>
        <a:p>
          <a:endParaRPr lang="cs-CZ"/>
        </a:p>
      </dgm:t>
    </dgm:pt>
    <dgm:pt modelId="{DF32C121-3CFD-40D7-A16B-82B66500C936}" type="sibTrans" cxnId="{3741F03F-7CA3-4FAF-9629-6615D7B768CD}">
      <dgm:prSet/>
      <dgm:spPr/>
      <dgm:t>
        <a:bodyPr/>
        <a:lstStyle/>
        <a:p>
          <a:endParaRPr lang="cs-CZ"/>
        </a:p>
      </dgm:t>
    </dgm:pt>
    <dgm:pt modelId="{596950DD-237A-4062-BB8A-40D1D25B3E02}">
      <dgm:prSet phldrT="[Text]" custT="1"/>
      <dgm:spPr>
        <a:solidFill>
          <a:srgbClr val="1CCE2D"/>
        </a:solidFill>
      </dgm:spPr>
      <dgm:t>
        <a:bodyPr/>
        <a:lstStyle/>
        <a:p>
          <a:r>
            <a:rPr lang="cs-CZ" sz="5400" b="1" dirty="0" smtClean="0"/>
            <a:t>Přírodní</a:t>
          </a:r>
          <a:endParaRPr lang="cs-CZ" sz="5400" b="1" dirty="0"/>
        </a:p>
      </dgm:t>
    </dgm:pt>
    <dgm:pt modelId="{9781366C-BD16-42ED-87F3-9839FCEE55B2}" type="parTrans" cxnId="{35E696A9-910C-47D4-894E-B721040EA23A}">
      <dgm:prSet/>
      <dgm:spPr>
        <a:ln w="50800"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endParaRPr lang="cs-CZ"/>
        </a:p>
      </dgm:t>
    </dgm:pt>
    <dgm:pt modelId="{C64B21B3-70C7-4B82-9FF6-3AD4CE255010}" type="sibTrans" cxnId="{35E696A9-910C-47D4-894E-B721040EA23A}">
      <dgm:prSet/>
      <dgm:spPr/>
      <dgm:t>
        <a:bodyPr/>
        <a:lstStyle/>
        <a:p>
          <a:endParaRPr lang="cs-CZ"/>
        </a:p>
      </dgm:t>
    </dgm:pt>
    <dgm:pt modelId="{46AF2CD6-F99D-4142-A394-ED8F58904589}">
      <dgm:prSet phldrT="[Text]" custT="1"/>
      <dgm:spPr>
        <a:solidFill>
          <a:srgbClr val="E50909"/>
        </a:solidFill>
      </dgm:spPr>
      <dgm:t>
        <a:bodyPr/>
        <a:lstStyle/>
        <a:p>
          <a:r>
            <a:rPr lang="cs-CZ" sz="5400" b="1" dirty="0" smtClean="0"/>
            <a:t>Kulturní</a:t>
          </a:r>
          <a:endParaRPr lang="cs-CZ" sz="5400" b="1" dirty="0"/>
        </a:p>
      </dgm:t>
    </dgm:pt>
    <dgm:pt modelId="{E7B6049C-50D8-4365-81D3-51E02C9683EB}" type="parTrans" cxnId="{25503572-D688-44FC-BA10-EE9494471BDE}">
      <dgm:prSet/>
      <dgm:spPr>
        <a:ln w="50800"/>
      </dgm:spPr>
      <dgm:t>
        <a:bodyPr/>
        <a:lstStyle/>
        <a:p>
          <a:endParaRPr lang="cs-CZ"/>
        </a:p>
      </dgm:t>
    </dgm:pt>
    <dgm:pt modelId="{82E23594-6640-4CF8-8660-0885CA93CBEE}" type="sibTrans" cxnId="{25503572-D688-44FC-BA10-EE9494471BDE}">
      <dgm:prSet/>
      <dgm:spPr/>
      <dgm:t>
        <a:bodyPr/>
        <a:lstStyle/>
        <a:p>
          <a:endParaRPr lang="cs-CZ"/>
        </a:p>
      </dgm:t>
    </dgm:pt>
    <dgm:pt modelId="{D3822B2C-CF01-482A-A919-13356F778EB7}" type="pres">
      <dgm:prSet presAssocID="{8F99746F-7F92-457A-B45A-08FA8ABCAFF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4BCCCC1-5292-466F-884D-4AA625D0AA88}" type="pres">
      <dgm:prSet presAssocID="{CBF1265F-B2B9-4435-8F35-1068909D18A9}" presName="hierRoot1" presStyleCnt="0">
        <dgm:presLayoutVars>
          <dgm:hierBranch val="init"/>
        </dgm:presLayoutVars>
      </dgm:prSet>
      <dgm:spPr/>
    </dgm:pt>
    <dgm:pt modelId="{D460C42F-77C2-4C3F-88DC-9E8ED9A17DAC}" type="pres">
      <dgm:prSet presAssocID="{CBF1265F-B2B9-4435-8F35-1068909D18A9}" presName="rootComposite1" presStyleCnt="0"/>
      <dgm:spPr/>
    </dgm:pt>
    <dgm:pt modelId="{4994416C-7860-46DC-8537-BDBE4465B100}" type="pres">
      <dgm:prSet presAssocID="{CBF1265F-B2B9-4435-8F35-1068909D18A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8C361DC-3E85-41CC-B61B-2E67C0E2EE9B}" type="pres">
      <dgm:prSet presAssocID="{CBF1265F-B2B9-4435-8F35-1068909D18A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359402B3-56BB-4358-957E-5C5D1B4B7D6C}" type="pres">
      <dgm:prSet presAssocID="{CBF1265F-B2B9-4435-8F35-1068909D18A9}" presName="hierChild2" presStyleCnt="0"/>
      <dgm:spPr/>
    </dgm:pt>
    <dgm:pt modelId="{5C13F7BD-D221-4B50-8C49-51E10CB159D6}" type="pres">
      <dgm:prSet presAssocID="{9781366C-BD16-42ED-87F3-9839FCEE55B2}" presName="Name37" presStyleLbl="parChTrans1D2" presStyleIdx="0" presStyleCnt="2"/>
      <dgm:spPr/>
      <dgm:t>
        <a:bodyPr/>
        <a:lstStyle/>
        <a:p>
          <a:endParaRPr lang="cs-CZ"/>
        </a:p>
      </dgm:t>
    </dgm:pt>
    <dgm:pt modelId="{96E0376F-56C3-466E-A152-F0A8AA455061}" type="pres">
      <dgm:prSet presAssocID="{596950DD-237A-4062-BB8A-40D1D25B3E02}" presName="hierRoot2" presStyleCnt="0">
        <dgm:presLayoutVars>
          <dgm:hierBranch val="init"/>
        </dgm:presLayoutVars>
      </dgm:prSet>
      <dgm:spPr/>
    </dgm:pt>
    <dgm:pt modelId="{1AE0294D-C854-4AB2-9DDC-487AADA59A26}" type="pres">
      <dgm:prSet presAssocID="{596950DD-237A-4062-BB8A-40D1D25B3E02}" presName="rootComposite" presStyleCnt="0"/>
      <dgm:spPr/>
    </dgm:pt>
    <dgm:pt modelId="{F6E22952-BDF4-45CD-88FF-2F45D0CE038C}" type="pres">
      <dgm:prSet presAssocID="{596950DD-237A-4062-BB8A-40D1D25B3E02}" presName="rootText" presStyleLbl="node2" presStyleIdx="0" presStyleCnt="2" custLinFactNeighborX="582" custLinFactNeighborY="61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EF6D177-2219-4EF4-AA79-045C43D7B4F7}" type="pres">
      <dgm:prSet presAssocID="{596950DD-237A-4062-BB8A-40D1D25B3E02}" presName="rootConnector" presStyleLbl="node2" presStyleIdx="0" presStyleCnt="2"/>
      <dgm:spPr/>
      <dgm:t>
        <a:bodyPr/>
        <a:lstStyle/>
        <a:p>
          <a:endParaRPr lang="cs-CZ"/>
        </a:p>
      </dgm:t>
    </dgm:pt>
    <dgm:pt modelId="{7D02650B-8408-4156-B84A-D4940E978B38}" type="pres">
      <dgm:prSet presAssocID="{596950DD-237A-4062-BB8A-40D1D25B3E02}" presName="hierChild4" presStyleCnt="0"/>
      <dgm:spPr/>
    </dgm:pt>
    <dgm:pt modelId="{D2C300BE-BE2E-4DE7-9C1A-3BC2E90C7CDA}" type="pres">
      <dgm:prSet presAssocID="{596950DD-237A-4062-BB8A-40D1D25B3E02}" presName="hierChild5" presStyleCnt="0"/>
      <dgm:spPr/>
    </dgm:pt>
    <dgm:pt modelId="{BB0D13D4-2D74-48E1-AB65-C07CCA62500C}" type="pres">
      <dgm:prSet presAssocID="{E7B6049C-50D8-4365-81D3-51E02C9683EB}" presName="Name37" presStyleLbl="parChTrans1D2" presStyleIdx="1" presStyleCnt="2"/>
      <dgm:spPr/>
      <dgm:t>
        <a:bodyPr/>
        <a:lstStyle/>
        <a:p>
          <a:endParaRPr lang="cs-CZ"/>
        </a:p>
      </dgm:t>
    </dgm:pt>
    <dgm:pt modelId="{3C18A7CE-0A47-4B43-849F-A3EF158CEA35}" type="pres">
      <dgm:prSet presAssocID="{46AF2CD6-F99D-4142-A394-ED8F58904589}" presName="hierRoot2" presStyleCnt="0">
        <dgm:presLayoutVars>
          <dgm:hierBranch val="init"/>
        </dgm:presLayoutVars>
      </dgm:prSet>
      <dgm:spPr/>
    </dgm:pt>
    <dgm:pt modelId="{39C26D44-ED0C-455F-816F-29F87DD8B915}" type="pres">
      <dgm:prSet presAssocID="{46AF2CD6-F99D-4142-A394-ED8F58904589}" presName="rootComposite" presStyleCnt="0"/>
      <dgm:spPr/>
    </dgm:pt>
    <dgm:pt modelId="{7B5F69F9-6736-45DB-A17E-9FDCAFC72FC7}" type="pres">
      <dgm:prSet presAssocID="{46AF2CD6-F99D-4142-A394-ED8F58904589}" presName="rootText" presStyleLbl="node2" presStyleIdx="1" presStyleCnt="2" custLinFactNeighborX="582" custLinFactNeighborY="61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6A042AC-EB25-4E5F-85FE-0D20C16775F3}" type="pres">
      <dgm:prSet presAssocID="{46AF2CD6-F99D-4142-A394-ED8F58904589}" presName="rootConnector" presStyleLbl="node2" presStyleIdx="1" presStyleCnt="2"/>
      <dgm:spPr/>
      <dgm:t>
        <a:bodyPr/>
        <a:lstStyle/>
        <a:p>
          <a:endParaRPr lang="cs-CZ"/>
        </a:p>
      </dgm:t>
    </dgm:pt>
    <dgm:pt modelId="{6EF73D48-4219-437E-BE18-BC4C8537E27B}" type="pres">
      <dgm:prSet presAssocID="{46AF2CD6-F99D-4142-A394-ED8F58904589}" presName="hierChild4" presStyleCnt="0"/>
      <dgm:spPr/>
    </dgm:pt>
    <dgm:pt modelId="{A2736093-E205-43A8-8C02-0D40670B96D1}" type="pres">
      <dgm:prSet presAssocID="{46AF2CD6-F99D-4142-A394-ED8F58904589}" presName="hierChild5" presStyleCnt="0"/>
      <dgm:spPr/>
    </dgm:pt>
    <dgm:pt modelId="{19A7F64E-DE38-48BD-A2EA-4D09DFC0EBFC}" type="pres">
      <dgm:prSet presAssocID="{CBF1265F-B2B9-4435-8F35-1068909D18A9}" presName="hierChild3" presStyleCnt="0"/>
      <dgm:spPr/>
    </dgm:pt>
  </dgm:ptLst>
  <dgm:cxnLst>
    <dgm:cxn modelId="{3741F03F-7CA3-4FAF-9629-6615D7B768CD}" srcId="{8F99746F-7F92-457A-B45A-08FA8ABCAFF1}" destId="{CBF1265F-B2B9-4435-8F35-1068909D18A9}" srcOrd="0" destOrd="0" parTransId="{480C64A3-F505-448E-8024-6645264F7ACD}" sibTransId="{DF32C121-3CFD-40D7-A16B-82B66500C936}"/>
    <dgm:cxn modelId="{77163E51-91A9-4DB9-83DB-4BFD7A210B18}" type="presOf" srcId="{9781366C-BD16-42ED-87F3-9839FCEE55B2}" destId="{5C13F7BD-D221-4B50-8C49-51E10CB159D6}" srcOrd="0" destOrd="0" presId="urn:microsoft.com/office/officeart/2005/8/layout/orgChart1"/>
    <dgm:cxn modelId="{2ABA79E8-607D-4620-8FFE-4AE29D41226D}" type="presOf" srcId="{CBF1265F-B2B9-4435-8F35-1068909D18A9}" destId="{4994416C-7860-46DC-8537-BDBE4465B100}" srcOrd="0" destOrd="0" presId="urn:microsoft.com/office/officeart/2005/8/layout/orgChart1"/>
    <dgm:cxn modelId="{25503572-D688-44FC-BA10-EE9494471BDE}" srcId="{CBF1265F-B2B9-4435-8F35-1068909D18A9}" destId="{46AF2CD6-F99D-4142-A394-ED8F58904589}" srcOrd="1" destOrd="0" parTransId="{E7B6049C-50D8-4365-81D3-51E02C9683EB}" sibTransId="{82E23594-6640-4CF8-8660-0885CA93CBEE}"/>
    <dgm:cxn modelId="{4B247731-9717-430C-8E5C-EE42A3C8B10A}" type="presOf" srcId="{E7B6049C-50D8-4365-81D3-51E02C9683EB}" destId="{BB0D13D4-2D74-48E1-AB65-C07CCA62500C}" srcOrd="0" destOrd="0" presId="urn:microsoft.com/office/officeart/2005/8/layout/orgChart1"/>
    <dgm:cxn modelId="{35E696A9-910C-47D4-894E-B721040EA23A}" srcId="{CBF1265F-B2B9-4435-8F35-1068909D18A9}" destId="{596950DD-237A-4062-BB8A-40D1D25B3E02}" srcOrd="0" destOrd="0" parTransId="{9781366C-BD16-42ED-87F3-9839FCEE55B2}" sibTransId="{C64B21B3-70C7-4B82-9FF6-3AD4CE255010}"/>
    <dgm:cxn modelId="{27A8DA89-F06D-40D1-BBB4-3886EC43302C}" type="presOf" srcId="{46AF2CD6-F99D-4142-A394-ED8F58904589}" destId="{7B5F69F9-6736-45DB-A17E-9FDCAFC72FC7}" srcOrd="0" destOrd="0" presId="urn:microsoft.com/office/officeart/2005/8/layout/orgChart1"/>
    <dgm:cxn modelId="{CD52C7F5-998F-4262-9E7A-A3693FBFD8EA}" type="presOf" srcId="{596950DD-237A-4062-BB8A-40D1D25B3E02}" destId="{F6E22952-BDF4-45CD-88FF-2F45D0CE038C}" srcOrd="0" destOrd="0" presId="urn:microsoft.com/office/officeart/2005/8/layout/orgChart1"/>
    <dgm:cxn modelId="{A2FC149C-1EEF-4C8C-9B89-46569A3A5587}" type="presOf" srcId="{8F99746F-7F92-457A-B45A-08FA8ABCAFF1}" destId="{D3822B2C-CF01-482A-A919-13356F778EB7}" srcOrd="0" destOrd="0" presId="urn:microsoft.com/office/officeart/2005/8/layout/orgChart1"/>
    <dgm:cxn modelId="{1C97D093-640A-4138-AC52-06E3DD751697}" type="presOf" srcId="{46AF2CD6-F99D-4142-A394-ED8F58904589}" destId="{06A042AC-EB25-4E5F-85FE-0D20C16775F3}" srcOrd="1" destOrd="0" presId="urn:microsoft.com/office/officeart/2005/8/layout/orgChart1"/>
    <dgm:cxn modelId="{26A72AD4-3548-41F2-88DE-9428C42F5B39}" type="presOf" srcId="{CBF1265F-B2B9-4435-8F35-1068909D18A9}" destId="{68C361DC-3E85-41CC-B61B-2E67C0E2EE9B}" srcOrd="1" destOrd="0" presId="urn:microsoft.com/office/officeart/2005/8/layout/orgChart1"/>
    <dgm:cxn modelId="{5602549E-EAAC-44D2-BC58-6074F704318A}" type="presOf" srcId="{596950DD-237A-4062-BB8A-40D1D25B3E02}" destId="{AEF6D177-2219-4EF4-AA79-045C43D7B4F7}" srcOrd="1" destOrd="0" presId="urn:microsoft.com/office/officeart/2005/8/layout/orgChart1"/>
    <dgm:cxn modelId="{B7413917-943F-4519-BE0A-645342B1A647}" type="presParOf" srcId="{D3822B2C-CF01-482A-A919-13356F778EB7}" destId="{A4BCCCC1-5292-466F-884D-4AA625D0AA88}" srcOrd="0" destOrd="0" presId="urn:microsoft.com/office/officeart/2005/8/layout/orgChart1"/>
    <dgm:cxn modelId="{5F92F3F1-097F-4DBA-9EE6-E2D535DCD9CD}" type="presParOf" srcId="{A4BCCCC1-5292-466F-884D-4AA625D0AA88}" destId="{D460C42F-77C2-4C3F-88DC-9E8ED9A17DAC}" srcOrd="0" destOrd="0" presId="urn:microsoft.com/office/officeart/2005/8/layout/orgChart1"/>
    <dgm:cxn modelId="{D5276380-1650-4302-A6B6-16ECD6CD2AC5}" type="presParOf" srcId="{D460C42F-77C2-4C3F-88DC-9E8ED9A17DAC}" destId="{4994416C-7860-46DC-8537-BDBE4465B100}" srcOrd="0" destOrd="0" presId="urn:microsoft.com/office/officeart/2005/8/layout/orgChart1"/>
    <dgm:cxn modelId="{2A176DFC-37B0-4311-8374-DAB6B89C72FE}" type="presParOf" srcId="{D460C42F-77C2-4C3F-88DC-9E8ED9A17DAC}" destId="{68C361DC-3E85-41CC-B61B-2E67C0E2EE9B}" srcOrd="1" destOrd="0" presId="urn:microsoft.com/office/officeart/2005/8/layout/orgChart1"/>
    <dgm:cxn modelId="{FB7EBD5D-0AAD-459A-BFFE-8F6605FC4FA0}" type="presParOf" srcId="{A4BCCCC1-5292-466F-884D-4AA625D0AA88}" destId="{359402B3-56BB-4358-957E-5C5D1B4B7D6C}" srcOrd="1" destOrd="0" presId="urn:microsoft.com/office/officeart/2005/8/layout/orgChart1"/>
    <dgm:cxn modelId="{B5EA6274-F92B-430D-9EB2-FD703514D294}" type="presParOf" srcId="{359402B3-56BB-4358-957E-5C5D1B4B7D6C}" destId="{5C13F7BD-D221-4B50-8C49-51E10CB159D6}" srcOrd="0" destOrd="0" presId="urn:microsoft.com/office/officeart/2005/8/layout/orgChart1"/>
    <dgm:cxn modelId="{1520585C-6D10-4A57-B2AF-7ACD7D470148}" type="presParOf" srcId="{359402B3-56BB-4358-957E-5C5D1B4B7D6C}" destId="{96E0376F-56C3-466E-A152-F0A8AA455061}" srcOrd="1" destOrd="0" presId="urn:microsoft.com/office/officeart/2005/8/layout/orgChart1"/>
    <dgm:cxn modelId="{78B03EEE-5549-4A31-984D-A56E546230BB}" type="presParOf" srcId="{96E0376F-56C3-466E-A152-F0A8AA455061}" destId="{1AE0294D-C854-4AB2-9DDC-487AADA59A26}" srcOrd="0" destOrd="0" presId="urn:microsoft.com/office/officeart/2005/8/layout/orgChart1"/>
    <dgm:cxn modelId="{A1514A25-8EB6-434C-B32C-EC745FF63E8C}" type="presParOf" srcId="{1AE0294D-C854-4AB2-9DDC-487AADA59A26}" destId="{F6E22952-BDF4-45CD-88FF-2F45D0CE038C}" srcOrd="0" destOrd="0" presId="urn:microsoft.com/office/officeart/2005/8/layout/orgChart1"/>
    <dgm:cxn modelId="{A84F78DB-0B0B-4B56-BEF8-AABF80C4B885}" type="presParOf" srcId="{1AE0294D-C854-4AB2-9DDC-487AADA59A26}" destId="{AEF6D177-2219-4EF4-AA79-045C43D7B4F7}" srcOrd="1" destOrd="0" presId="urn:microsoft.com/office/officeart/2005/8/layout/orgChart1"/>
    <dgm:cxn modelId="{8FF582CC-F393-412F-9ABC-5D97853189D3}" type="presParOf" srcId="{96E0376F-56C3-466E-A152-F0A8AA455061}" destId="{7D02650B-8408-4156-B84A-D4940E978B38}" srcOrd="1" destOrd="0" presId="urn:microsoft.com/office/officeart/2005/8/layout/orgChart1"/>
    <dgm:cxn modelId="{F772DB4A-EA7A-4F39-B602-E2D7C20B401F}" type="presParOf" srcId="{96E0376F-56C3-466E-A152-F0A8AA455061}" destId="{D2C300BE-BE2E-4DE7-9C1A-3BC2E90C7CDA}" srcOrd="2" destOrd="0" presId="urn:microsoft.com/office/officeart/2005/8/layout/orgChart1"/>
    <dgm:cxn modelId="{DFDD3E5A-34B1-4083-9AAA-82FEBC999940}" type="presParOf" srcId="{359402B3-56BB-4358-957E-5C5D1B4B7D6C}" destId="{BB0D13D4-2D74-48E1-AB65-C07CCA62500C}" srcOrd="2" destOrd="0" presId="urn:microsoft.com/office/officeart/2005/8/layout/orgChart1"/>
    <dgm:cxn modelId="{2E5013FE-C6A3-4D01-A934-7DEC6675D89B}" type="presParOf" srcId="{359402B3-56BB-4358-957E-5C5D1B4B7D6C}" destId="{3C18A7CE-0A47-4B43-849F-A3EF158CEA35}" srcOrd="3" destOrd="0" presId="urn:microsoft.com/office/officeart/2005/8/layout/orgChart1"/>
    <dgm:cxn modelId="{96FF9EA3-53E4-421E-8043-61DE5BA8CD93}" type="presParOf" srcId="{3C18A7CE-0A47-4B43-849F-A3EF158CEA35}" destId="{39C26D44-ED0C-455F-816F-29F87DD8B915}" srcOrd="0" destOrd="0" presId="urn:microsoft.com/office/officeart/2005/8/layout/orgChart1"/>
    <dgm:cxn modelId="{86FA11FF-EE6B-4F5B-803E-E5DE82A9FCAB}" type="presParOf" srcId="{39C26D44-ED0C-455F-816F-29F87DD8B915}" destId="{7B5F69F9-6736-45DB-A17E-9FDCAFC72FC7}" srcOrd="0" destOrd="0" presId="urn:microsoft.com/office/officeart/2005/8/layout/orgChart1"/>
    <dgm:cxn modelId="{611BC93A-3A57-4546-88D6-8313EE00C1CA}" type="presParOf" srcId="{39C26D44-ED0C-455F-816F-29F87DD8B915}" destId="{06A042AC-EB25-4E5F-85FE-0D20C16775F3}" srcOrd="1" destOrd="0" presId="urn:microsoft.com/office/officeart/2005/8/layout/orgChart1"/>
    <dgm:cxn modelId="{6266F834-8356-4CAA-86C7-4DE8E8A27ABE}" type="presParOf" srcId="{3C18A7CE-0A47-4B43-849F-A3EF158CEA35}" destId="{6EF73D48-4219-437E-BE18-BC4C8537E27B}" srcOrd="1" destOrd="0" presId="urn:microsoft.com/office/officeart/2005/8/layout/orgChart1"/>
    <dgm:cxn modelId="{44806BC6-7D6D-40E2-97BE-0BED0792ECDA}" type="presParOf" srcId="{3C18A7CE-0A47-4B43-849F-A3EF158CEA35}" destId="{A2736093-E205-43A8-8C02-0D40670B96D1}" srcOrd="2" destOrd="0" presId="urn:microsoft.com/office/officeart/2005/8/layout/orgChart1"/>
    <dgm:cxn modelId="{032AD51E-44C4-416A-A8AD-7AC368B8EF4A}" type="presParOf" srcId="{A4BCCCC1-5292-466F-884D-4AA625D0AA88}" destId="{19A7F64E-DE38-48BD-A2EA-4D09DFC0EBF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8D3DA9-7A51-45B7-B28D-D9544726B59B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F8AAAA9-33E8-455D-8B59-5F40F3FD58A0}">
      <dgm:prSet phldrT="[Text]" custT="1"/>
      <dgm:spPr>
        <a:solidFill>
          <a:srgbClr val="C00000"/>
        </a:solidFill>
      </dgm:spPr>
      <dgm:t>
        <a:bodyPr/>
        <a:lstStyle/>
        <a:p>
          <a:r>
            <a:rPr lang="cs-CZ" sz="3600" dirty="0" smtClean="0"/>
            <a:t>Kulturní krajina</a:t>
          </a:r>
          <a:endParaRPr lang="cs-CZ" sz="3600" dirty="0"/>
        </a:p>
      </dgm:t>
    </dgm:pt>
    <dgm:pt modelId="{067F2D96-CE8C-4A0A-86E7-8D3A28EBD14E}" type="parTrans" cxnId="{42B22514-5A94-4BE9-89F4-B639FEE2F005}">
      <dgm:prSet/>
      <dgm:spPr/>
      <dgm:t>
        <a:bodyPr/>
        <a:lstStyle/>
        <a:p>
          <a:endParaRPr lang="cs-CZ"/>
        </a:p>
      </dgm:t>
    </dgm:pt>
    <dgm:pt modelId="{681295D6-0141-49E2-B897-D33DF21FF6C5}" type="sibTrans" cxnId="{42B22514-5A94-4BE9-89F4-B639FEE2F005}">
      <dgm:prSet/>
      <dgm:spPr/>
      <dgm:t>
        <a:bodyPr/>
        <a:lstStyle/>
        <a:p>
          <a:endParaRPr lang="cs-CZ"/>
        </a:p>
      </dgm:t>
    </dgm:pt>
    <dgm:pt modelId="{0DDCAB91-99FF-4C6C-AD4E-454A3E618A73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2000" dirty="0" smtClean="0"/>
            <a:t>Zemědělská krajina</a:t>
          </a:r>
          <a:endParaRPr lang="cs-CZ" sz="2000" dirty="0"/>
        </a:p>
      </dgm:t>
    </dgm:pt>
    <dgm:pt modelId="{93394470-07C4-4141-934C-BBFE6BAF1F64}" type="parTrans" cxnId="{A2B55014-8EBF-4BDC-86DC-73FC164BCDED}">
      <dgm:prSet/>
      <dgm:spPr/>
      <dgm:t>
        <a:bodyPr/>
        <a:lstStyle/>
        <a:p>
          <a:endParaRPr lang="cs-CZ"/>
        </a:p>
      </dgm:t>
    </dgm:pt>
    <dgm:pt modelId="{394FAD5A-DE3A-4B52-AFCF-38A08FEFD9F4}" type="sibTrans" cxnId="{A2B55014-8EBF-4BDC-86DC-73FC164BCDED}">
      <dgm:prSet/>
      <dgm:spPr/>
      <dgm:t>
        <a:bodyPr/>
        <a:lstStyle/>
        <a:p>
          <a:endParaRPr lang="cs-CZ"/>
        </a:p>
      </dgm:t>
    </dgm:pt>
    <dgm:pt modelId="{E8ADA34D-20CF-47E0-86D7-542EA05E7FA9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sz="2000" dirty="0" smtClean="0"/>
            <a:t>Sídelní krajina</a:t>
          </a:r>
          <a:endParaRPr lang="cs-CZ" sz="2000" dirty="0"/>
        </a:p>
      </dgm:t>
    </dgm:pt>
    <dgm:pt modelId="{CA6DA4EA-B8B8-4C1E-8FBB-FD3558B40469}" type="parTrans" cxnId="{0B13D9E9-6ED6-4FFD-A2F8-793E778F414E}">
      <dgm:prSet/>
      <dgm:spPr/>
      <dgm:t>
        <a:bodyPr/>
        <a:lstStyle/>
        <a:p>
          <a:endParaRPr lang="cs-CZ"/>
        </a:p>
      </dgm:t>
    </dgm:pt>
    <dgm:pt modelId="{53DA3009-6E51-4D70-9F7A-9176F40E1658}" type="sibTrans" cxnId="{0B13D9E9-6ED6-4FFD-A2F8-793E778F414E}">
      <dgm:prSet/>
      <dgm:spPr/>
      <dgm:t>
        <a:bodyPr/>
        <a:lstStyle/>
        <a:p>
          <a:endParaRPr lang="cs-CZ"/>
        </a:p>
      </dgm:t>
    </dgm:pt>
    <dgm:pt modelId="{AC65E4FB-1383-418E-9E44-242964E89BDF}">
      <dgm:prSet phldrT="[Text]" custT="1"/>
      <dgm:spPr>
        <a:solidFill>
          <a:srgbClr val="0070C0"/>
        </a:solidFill>
      </dgm:spPr>
      <dgm:t>
        <a:bodyPr/>
        <a:lstStyle/>
        <a:p>
          <a:r>
            <a:rPr lang="cs-CZ" sz="2000" dirty="0" smtClean="0"/>
            <a:t>Těžební krajina</a:t>
          </a:r>
          <a:endParaRPr lang="cs-CZ" sz="2000" dirty="0"/>
        </a:p>
      </dgm:t>
    </dgm:pt>
    <dgm:pt modelId="{4BBB3088-88EB-4896-8883-F7E9F3F4A0D3}" type="parTrans" cxnId="{91200D5D-8D65-4DAE-BFC7-62F060EEB332}">
      <dgm:prSet/>
      <dgm:spPr/>
      <dgm:t>
        <a:bodyPr/>
        <a:lstStyle/>
        <a:p>
          <a:endParaRPr lang="cs-CZ"/>
        </a:p>
      </dgm:t>
    </dgm:pt>
    <dgm:pt modelId="{4D814EE3-F73A-42D7-A3F5-AA8D4811DE15}" type="sibTrans" cxnId="{91200D5D-8D65-4DAE-BFC7-62F060EEB332}">
      <dgm:prSet/>
      <dgm:spPr/>
      <dgm:t>
        <a:bodyPr/>
        <a:lstStyle/>
        <a:p>
          <a:endParaRPr lang="cs-CZ"/>
        </a:p>
      </dgm:t>
    </dgm:pt>
    <dgm:pt modelId="{FC851705-2A9E-4EE9-889F-EE8746FA623E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s-CZ" sz="2000" dirty="0" smtClean="0"/>
            <a:t>Lesohospodářská krajina</a:t>
          </a:r>
          <a:endParaRPr lang="cs-CZ" sz="2000" dirty="0"/>
        </a:p>
      </dgm:t>
    </dgm:pt>
    <dgm:pt modelId="{70C3F492-DD8F-4984-864F-8B9FDEE034D4}" type="parTrans" cxnId="{3E53DBA5-CEAF-4A84-BF04-634500C47AA8}">
      <dgm:prSet/>
      <dgm:spPr/>
      <dgm:t>
        <a:bodyPr/>
        <a:lstStyle/>
        <a:p>
          <a:endParaRPr lang="cs-CZ"/>
        </a:p>
      </dgm:t>
    </dgm:pt>
    <dgm:pt modelId="{311B6645-F933-4FF1-9D7E-50660338A8E4}" type="sibTrans" cxnId="{3E53DBA5-CEAF-4A84-BF04-634500C47AA8}">
      <dgm:prSet/>
      <dgm:spPr/>
      <dgm:t>
        <a:bodyPr/>
        <a:lstStyle/>
        <a:p>
          <a:endParaRPr lang="cs-CZ"/>
        </a:p>
      </dgm:t>
    </dgm:pt>
    <dgm:pt modelId="{15174BF5-BD94-4003-97FE-47E79F67BA31}" type="pres">
      <dgm:prSet presAssocID="{B58D3DA9-7A51-45B7-B28D-D9544726B59B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B45961-1B90-4B99-B1CA-922DEE44C053}" type="pres">
      <dgm:prSet presAssocID="{B58D3DA9-7A51-45B7-B28D-D9544726B59B}" presName="hierFlow" presStyleCnt="0"/>
      <dgm:spPr/>
    </dgm:pt>
    <dgm:pt modelId="{1782515C-620A-4051-8CC1-091284952110}" type="pres">
      <dgm:prSet presAssocID="{B58D3DA9-7A51-45B7-B28D-D9544726B59B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7C21B8CB-6E04-4729-A952-A6C803C1E288}" type="pres">
      <dgm:prSet presAssocID="{2F8AAAA9-33E8-455D-8B59-5F40F3FD58A0}" presName="Name14" presStyleCnt="0"/>
      <dgm:spPr/>
    </dgm:pt>
    <dgm:pt modelId="{67847880-871D-4A5C-BE8D-636517B08CFE}" type="pres">
      <dgm:prSet presAssocID="{2F8AAAA9-33E8-455D-8B59-5F40F3FD58A0}" presName="level1Shape" presStyleLbl="node0" presStyleIdx="0" presStyleCnt="1" custScaleX="220518" custScaleY="139730" custLinFactNeighborX="-3173" custLinFactNeighborY="-496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553B209-138B-4F19-8CF6-1F3A18ACFC8B}" type="pres">
      <dgm:prSet presAssocID="{2F8AAAA9-33E8-455D-8B59-5F40F3FD58A0}" presName="hierChild2" presStyleCnt="0"/>
      <dgm:spPr/>
    </dgm:pt>
    <dgm:pt modelId="{2C92DDD0-7A29-466F-A0D5-919E0BDB3969}" type="pres">
      <dgm:prSet presAssocID="{93394470-07C4-4141-934C-BBFE6BAF1F64}" presName="Name19" presStyleLbl="parChTrans1D2" presStyleIdx="0" presStyleCnt="4"/>
      <dgm:spPr/>
      <dgm:t>
        <a:bodyPr/>
        <a:lstStyle/>
        <a:p>
          <a:endParaRPr lang="cs-CZ"/>
        </a:p>
      </dgm:t>
    </dgm:pt>
    <dgm:pt modelId="{4D86611C-7902-47B4-9E60-9945513FA5F0}" type="pres">
      <dgm:prSet presAssocID="{0DDCAB91-99FF-4C6C-AD4E-454A3E618A73}" presName="Name21" presStyleCnt="0"/>
      <dgm:spPr/>
    </dgm:pt>
    <dgm:pt modelId="{9AD6E17C-A415-453A-9EC4-05F847F2AE29}" type="pres">
      <dgm:prSet presAssocID="{0DDCAB91-99FF-4C6C-AD4E-454A3E618A73}" presName="level2Shape" presStyleLbl="node2" presStyleIdx="0" presStyleCnt="4" custScaleX="134845" custLinFactNeighborX="17400" custLinFactNeighborY="-2512"/>
      <dgm:spPr/>
      <dgm:t>
        <a:bodyPr/>
        <a:lstStyle/>
        <a:p>
          <a:endParaRPr lang="cs-CZ"/>
        </a:p>
      </dgm:t>
    </dgm:pt>
    <dgm:pt modelId="{225C392D-3E97-4257-A56F-F26519075607}" type="pres">
      <dgm:prSet presAssocID="{0DDCAB91-99FF-4C6C-AD4E-454A3E618A73}" presName="hierChild3" presStyleCnt="0"/>
      <dgm:spPr/>
    </dgm:pt>
    <dgm:pt modelId="{65A2C923-D92D-4094-B511-2C45FA077330}" type="pres">
      <dgm:prSet presAssocID="{CA6DA4EA-B8B8-4C1E-8FBB-FD3558B40469}" presName="Name19" presStyleLbl="parChTrans1D2" presStyleIdx="1" presStyleCnt="4"/>
      <dgm:spPr/>
      <dgm:t>
        <a:bodyPr/>
        <a:lstStyle/>
        <a:p>
          <a:endParaRPr lang="cs-CZ"/>
        </a:p>
      </dgm:t>
    </dgm:pt>
    <dgm:pt modelId="{F09D5239-0DF5-4E7A-808A-827AD4BE3028}" type="pres">
      <dgm:prSet presAssocID="{E8ADA34D-20CF-47E0-86D7-542EA05E7FA9}" presName="Name21" presStyleCnt="0"/>
      <dgm:spPr/>
    </dgm:pt>
    <dgm:pt modelId="{CA75852F-AAE3-49EE-8205-CFC8D0294798}" type="pres">
      <dgm:prSet presAssocID="{E8ADA34D-20CF-47E0-86D7-542EA05E7FA9}" presName="level2Shape" presStyleLbl="node2" presStyleIdx="1" presStyleCnt="4" custScaleX="114860" custLinFactNeighborX="6929" custLinFactNeighborY="-2512"/>
      <dgm:spPr/>
      <dgm:t>
        <a:bodyPr/>
        <a:lstStyle/>
        <a:p>
          <a:endParaRPr lang="cs-CZ"/>
        </a:p>
      </dgm:t>
    </dgm:pt>
    <dgm:pt modelId="{2181E27D-960C-4C9A-BF18-918BE19CF20C}" type="pres">
      <dgm:prSet presAssocID="{E8ADA34D-20CF-47E0-86D7-542EA05E7FA9}" presName="hierChild3" presStyleCnt="0"/>
      <dgm:spPr/>
    </dgm:pt>
    <dgm:pt modelId="{1FC51126-DE27-4500-8975-F8B921328DBE}" type="pres">
      <dgm:prSet presAssocID="{4BBB3088-88EB-4896-8883-F7E9F3F4A0D3}" presName="Name19" presStyleLbl="parChTrans1D2" presStyleIdx="2" presStyleCnt="4"/>
      <dgm:spPr/>
      <dgm:t>
        <a:bodyPr/>
        <a:lstStyle/>
        <a:p>
          <a:endParaRPr lang="cs-CZ"/>
        </a:p>
      </dgm:t>
    </dgm:pt>
    <dgm:pt modelId="{880C487C-FC31-4442-AC00-6FB9FB026136}" type="pres">
      <dgm:prSet presAssocID="{AC65E4FB-1383-418E-9E44-242964E89BDF}" presName="Name21" presStyleCnt="0"/>
      <dgm:spPr/>
    </dgm:pt>
    <dgm:pt modelId="{BF939375-52DA-4E6C-A534-34AC2EC62FD8}" type="pres">
      <dgm:prSet presAssocID="{AC65E4FB-1383-418E-9E44-242964E89BDF}" presName="level2Shape" presStyleLbl="node2" presStyleIdx="2" presStyleCnt="4" custScaleX="128187" custLinFactNeighborX="-4140" custLinFactNeighborY="-2512"/>
      <dgm:spPr/>
      <dgm:t>
        <a:bodyPr/>
        <a:lstStyle/>
        <a:p>
          <a:endParaRPr lang="cs-CZ"/>
        </a:p>
      </dgm:t>
    </dgm:pt>
    <dgm:pt modelId="{D092625E-E783-4B30-8826-6F359C9C1115}" type="pres">
      <dgm:prSet presAssocID="{AC65E4FB-1383-418E-9E44-242964E89BDF}" presName="hierChild3" presStyleCnt="0"/>
      <dgm:spPr/>
    </dgm:pt>
    <dgm:pt modelId="{A53847F3-EBD2-47E6-A38E-7B7F5568C223}" type="pres">
      <dgm:prSet presAssocID="{70C3F492-DD8F-4984-864F-8B9FDEE034D4}" presName="Name19" presStyleLbl="parChTrans1D2" presStyleIdx="3" presStyleCnt="4"/>
      <dgm:spPr/>
      <dgm:t>
        <a:bodyPr/>
        <a:lstStyle/>
        <a:p>
          <a:endParaRPr lang="cs-CZ"/>
        </a:p>
      </dgm:t>
    </dgm:pt>
    <dgm:pt modelId="{14370F71-0236-4318-B68B-4204D9E29ECD}" type="pres">
      <dgm:prSet presAssocID="{FC851705-2A9E-4EE9-889F-EE8746FA623E}" presName="Name21" presStyleCnt="0"/>
      <dgm:spPr/>
    </dgm:pt>
    <dgm:pt modelId="{2A465BD9-1502-4F05-918C-347D9D5F4626}" type="pres">
      <dgm:prSet presAssocID="{FC851705-2A9E-4EE9-889F-EE8746FA623E}" presName="level2Shape" presStyleLbl="node2" presStyleIdx="3" presStyleCnt="4" custScaleX="180827" custLinFactNeighborX="-11084" custLinFactNeighborY="-2512"/>
      <dgm:spPr/>
      <dgm:t>
        <a:bodyPr/>
        <a:lstStyle/>
        <a:p>
          <a:endParaRPr lang="cs-CZ"/>
        </a:p>
      </dgm:t>
    </dgm:pt>
    <dgm:pt modelId="{4AD2DD31-D249-47A0-BB7A-874B2CF5710D}" type="pres">
      <dgm:prSet presAssocID="{FC851705-2A9E-4EE9-889F-EE8746FA623E}" presName="hierChild3" presStyleCnt="0"/>
      <dgm:spPr/>
    </dgm:pt>
    <dgm:pt modelId="{B4A65F2B-F702-4990-896F-DDCDEA6F2FDC}" type="pres">
      <dgm:prSet presAssocID="{B58D3DA9-7A51-45B7-B28D-D9544726B59B}" presName="bgShapesFlow" presStyleCnt="0"/>
      <dgm:spPr/>
    </dgm:pt>
  </dgm:ptLst>
  <dgm:cxnLst>
    <dgm:cxn modelId="{3E53DBA5-CEAF-4A84-BF04-634500C47AA8}" srcId="{2F8AAAA9-33E8-455D-8B59-5F40F3FD58A0}" destId="{FC851705-2A9E-4EE9-889F-EE8746FA623E}" srcOrd="3" destOrd="0" parTransId="{70C3F492-DD8F-4984-864F-8B9FDEE034D4}" sibTransId="{311B6645-F933-4FF1-9D7E-50660338A8E4}"/>
    <dgm:cxn modelId="{91200D5D-8D65-4DAE-BFC7-62F060EEB332}" srcId="{2F8AAAA9-33E8-455D-8B59-5F40F3FD58A0}" destId="{AC65E4FB-1383-418E-9E44-242964E89BDF}" srcOrd="2" destOrd="0" parTransId="{4BBB3088-88EB-4896-8883-F7E9F3F4A0D3}" sibTransId="{4D814EE3-F73A-42D7-A3F5-AA8D4811DE15}"/>
    <dgm:cxn modelId="{51998338-0FE4-43EB-A0C8-E5F08E48D3A9}" type="presOf" srcId="{B58D3DA9-7A51-45B7-B28D-D9544726B59B}" destId="{15174BF5-BD94-4003-97FE-47E79F67BA31}" srcOrd="0" destOrd="0" presId="urn:microsoft.com/office/officeart/2005/8/layout/hierarchy6"/>
    <dgm:cxn modelId="{0B13D9E9-6ED6-4FFD-A2F8-793E778F414E}" srcId="{2F8AAAA9-33E8-455D-8B59-5F40F3FD58A0}" destId="{E8ADA34D-20CF-47E0-86D7-542EA05E7FA9}" srcOrd="1" destOrd="0" parTransId="{CA6DA4EA-B8B8-4C1E-8FBB-FD3558B40469}" sibTransId="{53DA3009-6E51-4D70-9F7A-9176F40E1658}"/>
    <dgm:cxn modelId="{A3470A7D-CE4F-4D3A-8175-C3A8C383B1CE}" type="presOf" srcId="{FC851705-2A9E-4EE9-889F-EE8746FA623E}" destId="{2A465BD9-1502-4F05-918C-347D9D5F4626}" srcOrd="0" destOrd="0" presId="urn:microsoft.com/office/officeart/2005/8/layout/hierarchy6"/>
    <dgm:cxn modelId="{C16F5638-88E4-45CA-B8AE-E5C5453A69D8}" type="presOf" srcId="{70C3F492-DD8F-4984-864F-8B9FDEE034D4}" destId="{A53847F3-EBD2-47E6-A38E-7B7F5568C223}" srcOrd="0" destOrd="0" presId="urn:microsoft.com/office/officeart/2005/8/layout/hierarchy6"/>
    <dgm:cxn modelId="{42B22514-5A94-4BE9-89F4-B639FEE2F005}" srcId="{B58D3DA9-7A51-45B7-B28D-D9544726B59B}" destId="{2F8AAAA9-33E8-455D-8B59-5F40F3FD58A0}" srcOrd="0" destOrd="0" parTransId="{067F2D96-CE8C-4A0A-86E7-8D3A28EBD14E}" sibTransId="{681295D6-0141-49E2-B897-D33DF21FF6C5}"/>
    <dgm:cxn modelId="{018712B4-845D-416D-9AFB-036BB9B011CE}" type="presOf" srcId="{0DDCAB91-99FF-4C6C-AD4E-454A3E618A73}" destId="{9AD6E17C-A415-453A-9EC4-05F847F2AE29}" srcOrd="0" destOrd="0" presId="urn:microsoft.com/office/officeart/2005/8/layout/hierarchy6"/>
    <dgm:cxn modelId="{52ED262F-ECF6-4F8E-AF17-045E23E24457}" type="presOf" srcId="{93394470-07C4-4141-934C-BBFE6BAF1F64}" destId="{2C92DDD0-7A29-466F-A0D5-919E0BDB3969}" srcOrd="0" destOrd="0" presId="urn:microsoft.com/office/officeart/2005/8/layout/hierarchy6"/>
    <dgm:cxn modelId="{06504F4A-9A44-4DB6-9C95-5E31C4B62F8A}" type="presOf" srcId="{E8ADA34D-20CF-47E0-86D7-542EA05E7FA9}" destId="{CA75852F-AAE3-49EE-8205-CFC8D0294798}" srcOrd="0" destOrd="0" presId="urn:microsoft.com/office/officeart/2005/8/layout/hierarchy6"/>
    <dgm:cxn modelId="{08C97147-B992-42F8-A116-DC174249D4B1}" type="presOf" srcId="{4BBB3088-88EB-4896-8883-F7E9F3F4A0D3}" destId="{1FC51126-DE27-4500-8975-F8B921328DBE}" srcOrd="0" destOrd="0" presId="urn:microsoft.com/office/officeart/2005/8/layout/hierarchy6"/>
    <dgm:cxn modelId="{A2B55014-8EBF-4BDC-86DC-73FC164BCDED}" srcId="{2F8AAAA9-33E8-455D-8B59-5F40F3FD58A0}" destId="{0DDCAB91-99FF-4C6C-AD4E-454A3E618A73}" srcOrd="0" destOrd="0" parTransId="{93394470-07C4-4141-934C-BBFE6BAF1F64}" sibTransId="{394FAD5A-DE3A-4B52-AFCF-38A08FEFD9F4}"/>
    <dgm:cxn modelId="{748AB307-4E0F-4598-9486-A32D26B83B72}" type="presOf" srcId="{2F8AAAA9-33E8-455D-8B59-5F40F3FD58A0}" destId="{67847880-871D-4A5C-BE8D-636517B08CFE}" srcOrd="0" destOrd="0" presId="urn:microsoft.com/office/officeart/2005/8/layout/hierarchy6"/>
    <dgm:cxn modelId="{F01415D4-D357-49CD-9D90-EB98742A44DA}" type="presOf" srcId="{CA6DA4EA-B8B8-4C1E-8FBB-FD3558B40469}" destId="{65A2C923-D92D-4094-B511-2C45FA077330}" srcOrd="0" destOrd="0" presId="urn:microsoft.com/office/officeart/2005/8/layout/hierarchy6"/>
    <dgm:cxn modelId="{E4FBE576-2028-43FB-AA61-3F15DCFBCC3B}" type="presOf" srcId="{AC65E4FB-1383-418E-9E44-242964E89BDF}" destId="{BF939375-52DA-4E6C-A534-34AC2EC62FD8}" srcOrd="0" destOrd="0" presId="urn:microsoft.com/office/officeart/2005/8/layout/hierarchy6"/>
    <dgm:cxn modelId="{B04F2DD7-F681-4B60-88B4-564DA8D9E238}" type="presParOf" srcId="{15174BF5-BD94-4003-97FE-47E79F67BA31}" destId="{01B45961-1B90-4B99-B1CA-922DEE44C053}" srcOrd="0" destOrd="0" presId="urn:microsoft.com/office/officeart/2005/8/layout/hierarchy6"/>
    <dgm:cxn modelId="{9A6D28CF-022A-4EC7-BC29-B4103A155B22}" type="presParOf" srcId="{01B45961-1B90-4B99-B1CA-922DEE44C053}" destId="{1782515C-620A-4051-8CC1-091284952110}" srcOrd="0" destOrd="0" presId="urn:microsoft.com/office/officeart/2005/8/layout/hierarchy6"/>
    <dgm:cxn modelId="{21EF8A55-659E-42EE-877E-99A228B41E45}" type="presParOf" srcId="{1782515C-620A-4051-8CC1-091284952110}" destId="{7C21B8CB-6E04-4729-A952-A6C803C1E288}" srcOrd="0" destOrd="0" presId="urn:microsoft.com/office/officeart/2005/8/layout/hierarchy6"/>
    <dgm:cxn modelId="{2A6EAF75-E3C4-49A6-AA7F-FA33710DADF2}" type="presParOf" srcId="{7C21B8CB-6E04-4729-A952-A6C803C1E288}" destId="{67847880-871D-4A5C-BE8D-636517B08CFE}" srcOrd="0" destOrd="0" presId="urn:microsoft.com/office/officeart/2005/8/layout/hierarchy6"/>
    <dgm:cxn modelId="{5AAFDC50-5C26-4D77-8AA4-3C4CF144EF49}" type="presParOf" srcId="{7C21B8CB-6E04-4729-A952-A6C803C1E288}" destId="{C553B209-138B-4F19-8CF6-1F3A18ACFC8B}" srcOrd="1" destOrd="0" presId="urn:microsoft.com/office/officeart/2005/8/layout/hierarchy6"/>
    <dgm:cxn modelId="{624190DA-7F54-4B4E-94B8-0F2CC5E35684}" type="presParOf" srcId="{C553B209-138B-4F19-8CF6-1F3A18ACFC8B}" destId="{2C92DDD0-7A29-466F-A0D5-919E0BDB3969}" srcOrd="0" destOrd="0" presId="urn:microsoft.com/office/officeart/2005/8/layout/hierarchy6"/>
    <dgm:cxn modelId="{4C8620B8-16E4-410B-9C07-DA1777DB25F0}" type="presParOf" srcId="{C553B209-138B-4F19-8CF6-1F3A18ACFC8B}" destId="{4D86611C-7902-47B4-9E60-9945513FA5F0}" srcOrd="1" destOrd="0" presId="urn:microsoft.com/office/officeart/2005/8/layout/hierarchy6"/>
    <dgm:cxn modelId="{C5FD6869-41C3-452E-9E74-F7D82BDDFA7E}" type="presParOf" srcId="{4D86611C-7902-47B4-9E60-9945513FA5F0}" destId="{9AD6E17C-A415-453A-9EC4-05F847F2AE29}" srcOrd="0" destOrd="0" presId="urn:microsoft.com/office/officeart/2005/8/layout/hierarchy6"/>
    <dgm:cxn modelId="{983E500E-6D1D-4DD3-B7C8-D51E8DFD9AAD}" type="presParOf" srcId="{4D86611C-7902-47B4-9E60-9945513FA5F0}" destId="{225C392D-3E97-4257-A56F-F26519075607}" srcOrd="1" destOrd="0" presId="urn:microsoft.com/office/officeart/2005/8/layout/hierarchy6"/>
    <dgm:cxn modelId="{8520665C-E2AC-48F7-B0ED-C9C2AF37B8AF}" type="presParOf" srcId="{C553B209-138B-4F19-8CF6-1F3A18ACFC8B}" destId="{65A2C923-D92D-4094-B511-2C45FA077330}" srcOrd="2" destOrd="0" presId="urn:microsoft.com/office/officeart/2005/8/layout/hierarchy6"/>
    <dgm:cxn modelId="{76DDFA7E-EB6E-4011-9F70-A9B3535D2831}" type="presParOf" srcId="{C553B209-138B-4F19-8CF6-1F3A18ACFC8B}" destId="{F09D5239-0DF5-4E7A-808A-827AD4BE3028}" srcOrd="3" destOrd="0" presId="urn:microsoft.com/office/officeart/2005/8/layout/hierarchy6"/>
    <dgm:cxn modelId="{4AB59770-56ED-4428-9251-872052A6BEE7}" type="presParOf" srcId="{F09D5239-0DF5-4E7A-808A-827AD4BE3028}" destId="{CA75852F-AAE3-49EE-8205-CFC8D0294798}" srcOrd="0" destOrd="0" presId="urn:microsoft.com/office/officeart/2005/8/layout/hierarchy6"/>
    <dgm:cxn modelId="{0C91B7C0-6B88-4D94-B074-35C3E6262BB2}" type="presParOf" srcId="{F09D5239-0DF5-4E7A-808A-827AD4BE3028}" destId="{2181E27D-960C-4C9A-BF18-918BE19CF20C}" srcOrd="1" destOrd="0" presId="urn:microsoft.com/office/officeart/2005/8/layout/hierarchy6"/>
    <dgm:cxn modelId="{CF3FCEA6-5C19-4032-8C87-C1669D5FE2F2}" type="presParOf" srcId="{C553B209-138B-4F19-8CF6-1F3A18ACFC8B}" destId="{1FC51126-DE27-4500-8975-F8B921328DBE}" srcOrd="4" destOrd="0" presId="urn:microsoft.com/office/officeart/2005/8/layout/hierarchy6"/>
    <dgm:cxn modelId="{91B409EF-E7B9-4D77-BE10-9D7877169606}" type="presParOf" srcId="{C553B209-138B-4F19-8CF6-1F3A18ACFC8B}" destId="{880C487C-FC31-4442-AC00-6FB9FB026136}" srcOrd="5" destOrd="0" presId="urn:microsoft.com/office/officeart/2005/8/layout/hierarchy6"/>
    <dgm:cxn modelId="{23408462-C51E-4B83-9B27-109A39F56C32}" type="presParOf" srcId="{880C487C-FC31-4442-AC00-6FB9FB026136}" destId="{BF939375-52DA-4E6C-A534-34AC2EC62FD8}" srcOrd="0" destOrd="0" presId="urn:microsoft.com/office/officeart/2005/8/layout/hierarchy6"/>
    <dgm:cxn modelId="{9EEF8F63-98BB-40A7-BAD4-8CBC9FE36165}" type="presParOf" srcId="{880C487C-FC31-4442-AC00-6FB9FB026136}" destId="{D092625E-E783-4B30-8826-6F359C9C1115}" srcOrd="1" destOrd="0" presId="urn:microsoft.com/office/officeart/2005/8/layout/hierarchy6"/>
    <dgm:cxn modelId="{E10D16D8-9208-4CF6-9F88-D4745DE850A7}" type="presParOf" srcId="{C553B209-138B-4F19-8CF6-1F3A18ACFC8B}" destId="{A53847F3-EBD2-47E6-A38E-7B7F5568C223}" srcOrd="6" destOrd="0" presId="urn:microsoft.com/office/officeart/2005/8/layout/hierarchy6"/>
    <dgm:cxn modelId="{AA17BCB1-D036-4079-BF6B-AB7065340F10}" type="presParOf" srcId="{C553B209-138B-4F19-8CF6-1F3A18ACFC8B}" destId="{14370F71-0236-4318-B68B-4204D9E29ECD}" srcOrd="7" destOrd="0" presId="urn:microsoft.com/office/officeart/2005/8/layout/hierarchy6"/>
    <dgm:cxn modelId="{92C1C8CB-E5F1-4DD1-BFD7-D2D8634C8889}" type="presParOf" srcId="{14370F71-0236-4318-B68B-4204D9E29ECD}" destId="{2A465BD9-1502-4F05-918C-347D9D5F4626}" srcOrd="0" destOrd="0" presId="urn:microsoft.com/office/officeart/2005/8/layout/hierarchy6"/>
    <dgm:cxn modelId="{9C503680-F3D9-46A2-8B8D-E0D18EC8958B}" type="presParOf" srcId="{14370F71-0236-4318-B68B-4204D9E29ECD}" destId="{4AD2DD31-D249-47A0-BB7A-874B2CF5710D}" srcOrd="1" destOrd="0" presId="urn:microsoft.com/office/officeart/2005/8/layout/hierarchy6"/>
    <dgm:cxn modelId="{265589E1-95A8-404E-9D7B-685B8C74F986}" type="presParOf" srcId="{15174BF5-BD94-4003-97FE-47E79F67BA31}" destId="{B4A65F2B-F702-4990-896F-DDCDEA6F2FDC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B0D13D4-2D74-48E1-AB65-C07CCA62500C}">
      <dsp:nvSpPr>
        <dsp:cNvPr id="0" name=""/>
        <dsp:cNvSpPr/>
      </dsp:nvSpPr>
      <dsp:spPr>
        <a:xfrm>
          <a:off x="4343400" y="1870500"/>
          <a:ext cx="2283191" cy="7865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4025"/>
              </a:lnTo>
              <a:lnTo>
                <a:pt x="2283191" y="394025"/>
              </a:lnTo>
              <a:lnTo>
                <a:pt x="2283191" y="786506"/>
              </a:lnTo>
            </a:path>
          </a:pathLst>
        </a:custGeom>
        <a:noFill/>
        <a:ln w="50800" cap="flat" cmpd="sng" algn="ctr">
          <a:solidFill>
            <a:scrgbClr r="0" g="0" b="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13F7BD-D221-4B50-8C49-51E10CB159D6}">
      <dsp:nvSpPr>
        <dsp:cNvPr id="0" name=""/>
        <dsp:cNvSpPr/>
      </dsp:nvSpPr>
      <dsp:spPr>
        <a:xfrm>
          <a:off x="2103718" y="1870500"/>
          <a:ext cx="2239681" cy="786506"/>
        </a:xfrm>
        <a:custGeom>
          <a:avLst/>
          <a:gdLst/>
          <a:ahLst/>
          <a:cxnLst/>
          <a:rect l="0" t="0" r="0" b="0"/>
          <a:pathLst>
            <a:path>
              <a:moveTo>
                <a:pt x="2239681" y="0"/>
              </a:moveTo>
              <a:lnTo>
                <a:pt x="2239681" y="394025"/>
              </a:lnTo>
              <a:lnTo>
                <a:pt x="0" y="394025"/>
              </a:lnTo>
              <a:lnTo>
                <a:pt x="0" y="786506"/>
              </a:lnTo>
            </a:path>
          </a:pathLst>
        </a:custGeom>
        <a:noFill/>
        <a:ln w="508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94416C-7860-46DC-8537-BDBE4465B100}">
      <dsp:nvSpPr>
        <dsp:cNvPr id="0" name=""/>
        <dsp:cNvSpPr/>
      </dsp:nvSpPr>
      <dsp:spPr>
        <a:xfrm>
          <a:off x="2474444" y="1544"/>
          <a:ext cx="3737911" cy="1868955"/>
        </a:xfrm>
        <a:prstGeom prst="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u="sng" kern="1200" dirty="0" smtClean="0"/>
            <a:t>Krajina</a:t>
          </a:r>
          <a:endParaRPr lang="cs-CZ" sz="6500" u="sng" kern="1200" dirty="0"/>
        </a:p>
      </dsp:txBody>
      <dsp:txXfrm>
        <a:off x="2474444" y="1544"/>
        <a:ext cx="3737911" cy="1868955"/>
      </dsp:txXfrm>
    </dsp:sp>
    <dsp:sp modelId="{F6E22952-BDF4-45CD-88FF-2F45D0CE038C}">
      <dsp:nvSpPr>
        <dsp:cNvPr id="0" name=""/>
        <dsp:cNvSpPr/>
      </dsp:nvSpPr>
      <dsp:spPr>
        <a:xfrm>
          <a:off x="234762" y="2657006"/>
          <a:ext cx="3737911" cy="1868955"/>
        </a:xfrm>
        <a:prstGeom prst="rect">
          <a:avLst/>
        </a:prstGeom>
        <a:solidFill>
          <a:srgbClr val="1CCE2D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b="1" kern="1200" dirty="0" smtClean="0"/>
            <a:t>Přírodní</a:t>
          </a:r>
          <a:endParaRPr lang="cs-CZ" sz="5400" b="1" kern="1200" dirty="0"/>
        </a:p>
      </dsp:txBody>
      <dsp:txXfrm>
        <a:off x="234762" y="2657006"/>
        <a:ext cx="3737911" cy="1868955"/>
      </dsp:txXfrm>
    </dsp:sp>
    <dsp:sp modelId="{7B5F69F9-6736-45DB-A17E-9FDCAFC72FC7}">
      <dsp:nvSpPr>
        <dsp:cNvPr id="0" name=""/>
        <dsp:cNvSpPr/>
      </dsp:nvSpPr>
      <dsp:spPr>
        <a:xfrm>
          <a:off x="4757635" y="2657006"/>
          <a:ext cx="3737911" cy="1868955"/>
        </a:xfrm>
        <a:prstGeom prst="rect">
          <a:avLst/>
        </a:prstGeom>
        <a:solidFill>
          <a:srgbClr val="E5090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b="1" kern="1200" dirty="0" smtClean="0"/>
            <a:t>Kulturní</a:t>
          </a:r>
          <a:endParaRPr lang="cs-CZ" sz="5400" b="1" kern="1200" dirty="0"/>
        </a:p>
      </dsp:txBody>
      <dsp:txXfrm>
        <a:off x="4757635" y="2657006"/>
        <a:ext cx="3737911" cy="186895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7847880-871D-4A5C-BE8D-636517B08CFE}">
      <dsp:nvSpPr>
        <dsp:cNvPr id="0" name=""/>
        <dsp:cNvSpPr/>
      </dsp:nvSpPr>
      <dsp:spPr>
        <a:xfrm>
          <a:off x="2763672" y="1062305"/>
          <a:ext cx="2886530" cy="1219356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Kulturní krajina</a:t>
          </a:r>
          <a:endParaRPr lang="cs-CZ" sz="3600" kern="1200" dirty="0"/>
        </a:p>
      </dsp:txBody>
      <dsp:txXfrm>
        <a:off x="2763672" y="1062305"/>
        <a:ext cx="2886530" cy="1219356"/>
      </dsp:txXfrm>
    </dsp:sp>
    <dsp:sp modelId="{2C92DDD0-7A29-466F-A0D5-919E0BDB3969}">
      <dsp:nvSpPr>
        <dsp:cNvPr id="0" name=""/>
        <dsp:cNvSpPr/>
      </dsp:nvSpPr>
      <dsp:spPr>
        <a:xfrm>
          <a:off x="1112986" y="2281661"/>
          <a:ext cx="3093951" cy="760376"/>
        </a:xfrm>
        <a:custGeom>
          <a:avLst/>
          <a:gdLst/>
          <a:ahLst/>
          <a:cxnLst/>
          <a:rect l="0" t="0" r="0" b="0"/>
          <a:pathLst>
            <a:path>
              <a:moveTo>
                <a:pt x="3093951" y="0"/>
              </a:moveTo>
              <a:lnTo>
                <a:pt x="3093951" y="380188"/>
              </a:lnTo>
              <a:lnTo>
                <a:pt x="0" y="380188"/>
              </a:lnTo>
              <a:lnTo>
                <a:pt x="0" y="76037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D6E17C-A415-453A-9EC4-05F847F2AE29}">
      <dsp:nvSpPr>
        <dsp:cNvPr id="0" name=""/>
        <dsp:cNvSpPr/>
      </dsp:nvSpPr>
      <dsp:spPr>
        <a:xfrm>
          <a:off x="230441" y="3042037"/>
          <a:ext cx="1765090" cy="872651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Zemědělská krajina</a:t>
          </a:r>
          <a:endParaRPr lang="cs-CZ" sz="2000" kern="1200" dirty="0"/>
        </a:p>
      </dsp:txBody>
      <dsp:txXfrm>
        <a:off x="230441" y="3042037"/>
        <a:ext cx="1765090" cy="872651"/>
      </dsp:txXfrm>
    </dsp:sp>
    <dsp:sp modelId="{65A2C923-D92D-4094-B511-2C45FA077330}">
      <dsp:nvSpPr>
        <dsp:cNvPr id="0" name=""/>
        <dsp:cNvSpPr/>
      </dsp:nvSpPr>
      <dsp:spPr>
        <a:xfrm>
          <a:off x="3002907" y="2281661"/>
          <a:ext cx="1204030" cy="760376"/>
        </a:xfrm>
        <a:custGeom>
          <a:avLst/>
          <a:gdLst/>
          <a:ahLst/>
          <a:cxnLst/>
          <a:rect l="0" t="0" r="0" b="0"/>
          <a:pathLst>
            <a:path>
              <a:moveTo>
                <a:pt x="1204030" y="0"/>
              </a:moveTo>
              <a:lnTo>
                <a:pt x="1204030" y="380188"/>
              </a:lnTo>
              <a:lnTo>
                <a:pt x="0" y="380188"/>
              </a:lnTo>
              <a:lnTo>
                <a:pt x="0" y="76037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75852F-AAE3-49EE-8205-CFC8D0294798}">
      <dsp:nvSpPr>
        <dsp:cNvPr id="0" name=""/>
        <dsp:cNvSpPr/>
      </dsp:nvSpPr>
      <dsp:spPr>
        <a:xfrm>
          <a:off x="2251162" y="3042037"/>
          <a:ext cx="1503491" cy="872651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Sídelní krajina</a:t>
          </a:r>
          <a:endParaRPr lang="cs-CZ" sz="2000" kern="1200" dirty="0"/>
        </a:p>
      </dsp:txBody>
      <dsp:txXfrm>
        <a:off x="2251162" y="3042037"/>
        <a:ext cx="1503491" cy="872651"/>
      </dsp:txXfrm>
    </dsp:sp>
    <dsp:sp modelId="{1FC51126-DE27-4500-8975-F8B921328DBE}">
      <dsp:nvSpPr>
        <dsp:cNvPr id="0" name=""/>
        <dsp:cNvSpPr/>
      </dsp:nvSpPr>
      <dsp:spPr>
        <a:xfrm>
          <a:off x="4206938" y="2281661"/>
          <a:ext cx="634487" cy="7603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0188"/>
              </a:lnTo>
              <a:lnTo>
                <a:pt x="634487" y="380188"/>
              </a:lnTo>
              <a:lnTo>
                <a:pt x="634487" y="76037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939375-52DA-4E6C-A534-34AC2EC62FD8}">
      <dsp:nvSpPr>
        <dsp:cNvPr id="0" name=""/>
        <dsp:cNvSpPr/>
      </dsp:nvSpPr>
      <dsp:spPr>
        <a:xfrm>
          <a:off x="4002456" y="3042037"/>
          <a:ext cx="1677938" cy="872651"/>
        </a:xfrm>
        <a:prstGeom prst="roundRect">
          <a:avLst>
            <a:gd name="adj" fmla="val 1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Těžební krajina</a:t>
          </a:r>
          <a:endParaRPr lang="cs-CZ" sz="2000" kern="1200" dirty="0"/>
        </a:p>
      </dsp:txBody>
      <dsp:txXfrm>
        <a:off x="4002456" y="3042037"/>
        <a:ext cx="1677938" cy="872651"/>
      </dsp:txXfrm>
    </dsp:sp>
    <dsp:sp modelId="{A53847F3-EBD2-47E6-A38E-7B7F5568C223}">
      <dsp:nvSpPr>
        <dsp:cNvPr id="0" name=""/>
        <dsp:cNvSpPr/>
      </dsp:nvSpPr>
      <dsp:spPr>
        <a:xfrm>
          <a:off x="4206938" y="2281661"/>
          <a:ext cx="2958747" cy="7603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0188"/>
              </a:lnTo>
              <a:lnTo>
                <a:pt x="2958747" y="380188"/>
              </a:lnTo>
              <a:lnTo>
                <a:pt x="2958747" y="76037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465BD9-1502-4F05-918C-347D9D5F4626}">
      <dsp:nvSpPr>
        <dsp:cNvPr id="0" name=""/>
        <dsp:cNvSpPr/>
      </dsp:nvSpPr>
      <dsp:spPr>
        <a:xfrm>
          <a:off x="5982193" y="3042037"/>
          <a:ext cx="2366984" cy="872651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Lesohospodářská krajina</a:t>
          </a:r>
          <a:endParaRPr lang="cs-CZ" sz="2000" kern="1200" dirty="0"/>
        </a:p>
      </dsp:txBody>
      <dsp:txXfrm>
        <a:off x="5982193" y="3042037"/>
        <a:ext cx="2366984" cy="8726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ransition spd="med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44277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Speciální základní škola, Louny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32_INOVACE_20_IV_Z6_Typy_Krajin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Typy krajin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</a:t>
            </a:r>
            <a:r>
              <a:rPr lang="cs-CZ" sz="2600" dirty="0" smtClean="0"/>
              <a:t>6. ročníku praktické ZŠ, k výuce zeměpisu.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</a:t>
            </a:r>
            <a:r>
              <a:rPr lang="cs-CZ" sz="2600" dirty="0" smtClean="0"/>
              <a:t>o přírodních oblastech, typech krajin, základních znacích jednotlivých typů krajin.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Opakovací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test je na straně 10.- forma doplňování správných slov do vět, kontrola kliknutím.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3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Krajina nedotčená lidskou činností</a:t>
            </a:r>
          </a:p>
          <a:p>
            <a:r>
              <a:rPr lang="cs-CZ" dirty="0" smtClean="0"/>
              <a:t>Např. polární krajiny, pouště, nepřístupné  </a:t>
            </a:r>
          </a:p>
          <a:p>
            <a:pPr>
              <a:spcBef>
                <a:spcPts val="300"/>
              </a:spcBef>
              <a:buNone/>
            </a:pPr>
            <a:r>
              <a:rPr lang="cs-CZ" dirty="0" smtClean="0"/>
              <a:t>             části velehor…</a:t>
            </a:r>
          </a:p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619672" y="3284984"/>
            <a:ext cx="5871925" cy="3373343"/>
            <a:chOff x="1619672" y="3284984"/>
            <a:chExt cx="5871925" cy="3373343"/>
          </a:xfrm>
        </p:grpSpPr>
        <p:pic>
          <p:nvPicPr>
            <p:cNvPr id="4" name="Obrázek 3" descr="Alaska.jpg"/>
            <p:cNvPicPr>
              <a:picLocks noChangeAspect="1"/>
            </p:cNvPicPr>
            <p:nvPr/>
          </p:nvPicPr>
          <p:blipFill>
            <a:blip r:embed="rId2" cstate="print"/>
            <a:srcRect t="7902" b="26161"/>
            <a:stretch>
              <a:fillRect/>
            </a:stretch>
          </p:blipFill>
          <p:spPr>
            <a:xfrm>
              <a:off x="1619672" y="3284984"/>
              <a:ext cx="5871925" cy="3096344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3491880" y="6381328"/>
              <a:ext cx="221317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/>
                <a:t>Nedotčená příroda - Aljaška</a:t>
              </a:r>
              <a:endParaRPr lang="cs-CZ" sz="1200" b="1" dirty="0"/>
            </a:p>
          </p:txBody>
        </p:sp>
      </p:grp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KULTURNÍ 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Krajina přetvořená člověkem (kácení lesů, obdělávání půdy, těžba, stavění domů…)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251520" y="1844824"/>
          <a:ext cx="8496944" cy="5432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Zemědělská 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Pole, louky, sady, vinice, pastviny</a:t>
            </a:r>
            <a:endParaRPr lang="cs-CZ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611560" y="2276872"/>
            <a:ext cx="7809072" cy="4032448"/>
            <a:chOff x="611560" y="2276872"/>
            <a:chExt cx="7809072" cy="4032448"/>
          </a:xfrm>
        </p:grpSpPr>
        <p:pic>
          <p:nvPicPr>
            <p:cNvPr id="1026" name="Picture 2" descr="C:\Users\Erika Pospíšilová\AppData\Local\Microsoft\Windows\Temporary Internet Files\Content.IE5\FJHWHAIH\MC900295697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868144" y="2276872"/>
              <a:ext cx="2193956" cy="1741283"/>
            </a:xfrm>
            <a:prstGeom prst="rect">
              <a:avLst/>
            </a:prstGeom>
            <a:noFill/>
          </p:spPr>
        </p:pic>
        <p:pic>
          <p:nvPicPr>
            <p:cNvPr id="1032" name="Picture 8" descr="C:\Program Files (x86)\Microsoft Office\MEDIA\CAGCAT10\j0233312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87824" y="3501008"/>
              <a:ext cx="2592288" cy="2641572"/>
            </a:xfrm>
            <a:prstGeom prst="rect">
              <a:avLst/>
            </a:prstGeom>
            <a:noFill/>
          </p:spPr>
        </p:pic>
        <p:pic>
          <p:nvPicPr>
            <p:cNvPr id="1037" name="Picture 13" descr="C:\Users\Erika Pospíšilová\AppData\Local\Microsoft\Windows\Temporary Internet Files\Content.IE5\LUA1K80L\MC900425918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11560" y="2492896"/>
              <a:ext cx="1933184" cy="2664296"/>
            </a:xfrm>
            <a:prstGeom prst="rect">
              <a:avLst/>
            </a:prstGeom>
            <a:noFill/>
          </p:spPr>
        </p:pic>
        <p:pic>
          <p:nvPicPr>
            <p:cNvPr id="1042" name="Picture 18" descr="C:\Users\Erika Pospíšilová\AppData\Local\Microsoft\Windows\Temporary Internet Files\Content.IE5\F2S6K0HL\MC900335751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588224" y="4437112"/>
              <a:ext cx="1832408" cy="1872208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Sídelní 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Nejvíce poznamenané člověkem</a:t>
            </a:r>
          </a:p>
          <a:p>
            <a:r>
              <a:rPr lang="cs-CZ" sz="3000" dirty="0" smtClean="0"/>
              <a:t>Města, silnice, železnice…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1259632" y="2636912"/>
            <a:ext cx="6954316" cy="4035583"/>
            <a:chOff x="1259632" y="2636912"/>
            <a:chExt cx="6954316" cy="4035583"/>
          </a:xfrm>
        </p:grpSpPr>
        <p:pic>
          <p:nvPicPr>
            <p:cNvPr id="2052" name="Picture 4" descr="C:\Users\Erika Pospíšilová\AppData\Local\Microsoft\Windows\Temporary Internet Files\Content.IE5\LDXX2J34\MP900448679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76056" y="2636912"/>
              <a:ext cx="3137892" cy="2088232"/>
            </a:xfrm>
            <a:prstGeom prst="rect">
              <a:avLst/>
            </a:prstGeom>
            <a:noFill/>
          </p:spPr>
        </p:pic>
        <p:pic>
          <p:nvPicPr>
            <p:cNvPr id="2053" name="Picture 5" descr="C:\Users\Erika Pospíšilová\AppData\Local\Microsoft\Windows\Temporary Internet Files\Content.IE5\1IT8NUTT\MP900442462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259632" y="2636912"/>
              <a:ext cx="3032476" cy="2088232"/>
            </a:xfrm>
            <a:prstGeom prst="rect">
              <a:avLst/>
            </a:prstGeom>
            <a:noFill/>
          </p:spPr>
        </p:pic>
        <p:pic>
          <p:nvPicPr>
            <p:cNvPr id="2055" name="Picture 7" descr="C:\Users\Erika Pospíšilová\AppData\Local\Microsoft\Windows\Temporary Internet Files\Content.IE5\LDXX2J34\MP900442392[1].jpg"/>
            <p:cNvPicPr>
              <a:picLocks noChangeAspect="1" noChangeArrowheads="1"/>
            </p:cNvPicPr>
            <p:nvPr/>
          </p:nvPicPr>
          <p:blipFill>
            <a:blip r:embed="rId4" cstate="print"/>
            <a:srcRect t="9475"/>
            <a:stretch>
              <a:fillRect/>
            </a:stretch>
          </p:blipFill>
          <p:spPr bwMode="auto">
            <a:xfrm>
              <a:off x="2843808" y="4797152"/>
              <a:ext cx="3688208" cy="187534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Těžební 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4525963"/>
          </a:xfrm>
        </p:spPr>
        <p:txBody>
          <a:bodyPr>
            <a:normAutofit/>
          </a:bodyPr>
          <a:lstStyle/>
          <a:p>
            <a:r>
              <a:rPr lang="cs-CZ" sz="3000" dirty="0" smtClean="0"/>
              <a:t>Krajina narušena těžbou (uhlí, ropy, nerostů...)</a:t>
            </a:r>
          </a:p>
          <a:p>
            <a:endParaRPr lang="cs-CZ" sz="30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115616" y="2420888"/>
            <a:ext cx="7287747" cy="3857724"/>
            <a:chOff x="1115616" y="2420888"/>
            <a:chExt cx="7287747" cy="3857724"/>
          </a:xfrm>
        </p:grpSpPr>
        <p:pic>
          <p:nvPicPr>
            <p:cNvPr id="3075" name="Picture 3" descr="C:\Users\Erika Pospíšilová\AppData\Local\Microsoft\Windows\Temporary Internet Files\Content.IE5\45NIFKJW\MC900334196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652120" y="2996952"/>
              <a:ext cx="2751243" cy="2880320"/>
            </a:xfrm>
            <a:prstGeom prst="rect">
              <a:avLst/>
            </a:prstGeom>
            <a:noFill/>
          </p:spPr>
        </p:pic>
        <p:pic>
          <p:nvPicPr>
            <p:cNvPr id="3076" name="Picture 4" descr="C:\Users\Erika Pospíšilová\AppData\Local\Microsoft\Windows\Temporary Internet Files\Content.IE5\FJHWHAIH\MC90031118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547664" y="2564904"/>
              <a:ext cx="1818742" cy="1489558"/>
            </a:xfrm>
            <a:prstGeom prst="rect">
              <a:avLst/>
            </a:prstGeom>
            <a:noFill/>
          </p:spPr>
        </p:pic>
        <p:pic>
          <p:nvPicPr>
            <p:cNvPr id="3077" name="Picture 5" descr="C:\Users\Erika Pospíšilová\AppData\Local\Microsoft\Windows\Temporary Internet Files\Content.IE5\LUA1K80L\MC900030183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15616" y="4725144"/>
              <a:ext cx="1520647" cy="1522476"/>
            </a:xfrm>
            <a:prstGeom prst="rect">
              <a:avLst/>
            </a:prstGeom>
            <a:noFill/>
          </p:spPr>
        </p:pic>
        <p:pic>
          <p:nvPicPr>
            <p:cNvPr id="3081" name="Picture 9" descr="C:\Users\Erika Pospíšilová\AppData\Local\Microsoft\Windows\Temporary Internet Files\Content.IE5\6R7VYQL4\MC900406028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563888" y="4437112"/>
              <a:ext cx="1708150" cy="1841500"/>
            </a:xfrm>
            <a:prstGeom prst="rect">
              <a:avLst/>
            </a:prstGeom>
            <a:noFill/>
          </p:spPr>
        </p:pic>
        <p:pic>
          <p:nvPicPr>
            <p:cNvPr id="3082" name="Picture 10" descr="C:\Users\Erika Pospíšilová\AppData\Local\Microsoft\Windows\Temporary Internet Files\Content.IE5\45NIFKJW\MC900019118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139952" y="2420888"/>
              <a:ext cx="1224136" cy="147878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LESOHOSPODÁŘSKÁ 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Převážně lesy (těžba dřeva) </a:t>
            </a:r>
            <a:endParaRPr lang="cs-CZ" dirty="0"/>
          </a:p>
        </p:txBody>
      </p:sp>
      <p:pic>
        <p:nvPicPr>
          <p:cNvPr id="4098" name="Picture 2" descr="C:\Users\Erika Pospíšilová\AppData\Local\Microsoft\Windows\Temporary Internet Files\Content.IE5\5X52JDU1\MC9003267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56992"/>
            <a:ext cx="4286431" cy="2600537"/>
          </a:xfrm>
          <a:prstGeom prst="rect">
            <a:avLst/>
          </a:prstGeom>
          <a:noFill/>
        </p:spPr>
      </p:pic>
      <p:pic>
        <p:nvPicPr>
          <p:cNvPr id="4101" name="Picture 5" descr="C:\Users\Erika Pospíšilová\AppData\Local\Microsoft\Windows\Temporary Internet Files\Content.IE5\6R7VYQL4\MC900351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060848"/>
            <a:ext cx="3257808" cy="400649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Krajinu rozdělujeme na kulturní a …………</a:t>
            </a:r>
          </a:p>
          <a:p>
            <a:r>
              <a:rPr lang="cs-CZ" dirty="0" smtClean="0"/>
              <a:t>Kulturní krajina je přetvořená ………….</a:t>
            </a:r>
          </a:p>
          <a:p>
            <a:r>
              <a:rPr lang="cs-CZ" dirty="0" smtClean="0"/>
              <a:t>Sady, pole, vinice patří do ………… krajiny</a:t>
            </a:r>
          </a:p>
          <a:p>
            <a:r>
              <a:rPr lang="cs-CZ" dirty="0" smtClean="0"/>
              <a:t>Lesy nalezneme v ……………….. krajině</a:t>
            </a:r>
          </a:p>
          <a:p>
            <a:r>
              <a:rPr lang="cs-CZ" dirty="0" smtClean="0"/>
              <a:t>Města nalezneme v ………. krajině</a:t>
            </a:r>
          </a:p>
          <a:p>
            <a:r>
              <a:rPr lang="cs-CZ" dirty="0" smtClean="0"/>
              <a:t>Uhlí a další suroviny se těží v ………. krajině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517232"/>
            <a:ext cx="1377300" cy="4308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člověkem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6093296"/>
            <a:ext cx="1016624" cy="4308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sídelní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5373216"/>
            <a:ext cx="2319867" cy="4308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lesohospodářské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82528" y="5373216"/>
            <a:ext cx="1111202" cy="4308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těžební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6093296"/>
            <a:ext cx="1691489" cy="4308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zemědělské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6093296"/>
            <a:ext cx="1159293" cy="4308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200" dirty="0" smtClean="0"/>
              <a:t>přírodní</a:t>
            </a:r>
            <a:endParaRPr lang="cs-CZ" sz="22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26 -0.04186 L 0.03125 -0.66073 " pathEditMode="relative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88 -0.04186 L 0.6099 -0.48243 " pathEditMode="relative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57077E-6 L 0.13594 -0.4930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05458E-6 L -0.02448 -0.3041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57077E-6 L 0.21215 -0.3251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05458E-6 L 0.34618 -0.1258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" y="-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Nedotčená příroda na Aljašce- STEVE LYON.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http://cs.wikipedia.org/wiki/Soubor:Alaska.jpg </a:t>
            </a:r>
          </a:p>
          <a:p>
            <a:r>
              <a:rPr lang="cs-CZ" sz="1200" dirty="0" smtClean="0"/>
              <a:t>Ostatní obrázky- Dostupné z WWW : </a:t>
            </a:r>
            <a:r>
              <a:rPr lang="cs-CZ" sz="1100" dirty="0" err="1" smtClean="0"/>
              <a:t>clipart</a:t>
            </a:r>
            <a:r>
              <a:rPr lang="cs-CZ" sz="1100" dirty="0" smtClean="0"/>
              <a:t>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Praktický zeměpis</a:t>
            </a:r>
            <a:r>
              <a:rPr lang="cs-CZ" sz="1200" dirty="0" smtClean="0"/>
              <a:t>. Praha: PARTA, s.r.o., 2009, ISBN </a:t>
            </a:r>
            <a:r>
              <a:rPr lang="cs-CZ" sz="1200" dirty="0" smtClean="0"/>
              <a:t>978-80-7320-148-7</a:t>
            </a:r>
          </a:p>
          <a:p>
            <a:endParaRPr lang="cs-CZ" sz="1200" dirty="0" smtClean="0"/>
          </a:p>
          <a:p>
            <a:r>
              <a:rPr lang="cs-CZ" sz="1200" dirty="0" smtClean="0"/>
              <a:t>Vše citováno dne:[2013-07-25]. 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9">
      <a:dk1>
        <a:sysClr val="windowText" lastClr="000000"/>
      </a:dk1>
      <a:lt1>
        <a:sysClr val="window" lastClr="FFFFFF"/>
      </a:lt1>
      <a:dk2>
        <a:srgbClr val="222613"/>
      </a:dk2>
      <a:lt2>
        <a:srgbClr val="B6DF8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334</TotalTime>
  <Words>290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Název školy: Speciální základní škola, Louny Poděbradova640, příspěvková organizace  Autor: Mgr. Erika Pospíšilová  Název materiálu: VY__32_INOVACE_20_IV_Z6_Typy_Krajin Téma : Typy krajin  Číslo projektu:  CZ.1.07/1.4.00/21.3407 </vt:lpstr>
      <vt:lpstr>ANOTACE</vt:lpstr>
      <vt:lpstr>Snímek 3</vt:lpstr>
      <vt:lpstr>Přírodní krajina</vt:lpstr>
      <vt:lpstr>KULTURNÍ KRAJINA</vt:lpstr>
      <vt:lpstr>Zemědělská krajina</vt:lpstr>
      <vt:lpstr>Sídelní krajina</vt:lpstr>
      <vt:lpstr>Těžební krajina</vt:lpstr>
      <vt:lpstr>LESOHOSPODÁŘSKÁ KRAJINA</vt:lpstr>
      <vt:lpstr>Doplňovačka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43</cp:revision>
  <dcterms:created xsi:type="dcterms:W3CDTF">2012-02-19T15:41:47Z</dcterms:created>
  <dcterms:modified xsi:type="dcterms:W3CDTF">2013-10-06T10:01:16Z</dcterms:modified>
</cp:coreProperties>
</file>