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Kolín V,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Fantová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Spojování slabik, tvoření slov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VY_32_INOVACE_05_ČJ1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 custLinFactNeighborX="-244" custLinFactNeighborY="-2022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Kolín V,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17841" y="290458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Fantová</a:t>
          </a:r>
          <a:endParaRPr lang="cs-CZ" sz="2000" kern="1200" dirty="0"/>
        </a:p>
      </dsp:txBody>
      <dsp:txXfrm>
        <a:off x="717841" y="290458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Spojování slabik, tvoření slov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61682234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26904" y="3933056"/>
            <a:ext cx="6400800" cy="1752600"/>
          </a:xfrm>
        </p:spPr>
        <p:txBody>
          <a:bodyPr/>
          <a:lstStyle/>
          <a:p>
            <a:r>
              <a:rPr lang="cs-CZ" dirty="0" smtClean="0"/>
              <a:t>Spojování slabik, tvoření slov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445224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07504" y="6309320"/>
            <a:ext cx="8856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534275" algn="l"/>
              </a:tabLst>
            </a:pPr>
            <a:r>
              <a:rPr lang="cs-CZ" dirty="0" smtClean="0"/>
              <a:t>20. 1. 2012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slabiky, které vytvoří </a:t>
            </a:r>
            <a:r>
              <a:rPr lang="cs-CZ" dirty="0" smtClean="0"/>
              <a:t>slovo.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Vzniklé slovo použij ve </a:t>
            </a:r>
            <a:r>
              <a:rPr lang="cs-CZ" dirty="0" smtClean="0"/>
              <a:t>větě.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600450"/>
            <a:ext cx="673100" cy="571500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6994" y="3437632"/>
            <a:ext cx="927100" cy="5588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625" y="2187200"/>
            <a:ext cx="812800" cy="5969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0278" y="4814073"/>
            <a:ext cx="838200" cy="609600"/>
          </a:xfrm>
          <a:prstGeom prst="rect">
            <a:avLst/>
          </a:prstGeom>
        </p:spPr>
      </p:pic>
      <p:cxnSp>
        <p:nvCxnSpPr>
          <p:cNvPr id="11" name="Přímá spojnice se šipkou 10"/>
          <p:cNvCxnSpPr/>
          <p:nvPr/>
        </p:nvCxnSpPr>
        <p:spPr>
          <a:xfrm flipV="1">
            <a:off x="2195736" y="2485650"/>
            <a:ext cx="1656184" cy="768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195736" y="4279643"/>
            <a:ext cx="1656184" cy="770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339752" y="3717032"/>
            <a:ext cx="179723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168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slabiky, které vytvoří </a:t>
            </a:r>
            <a:r>
              <a:rPr lang="cs-CZ" dirty="0" smtClean="0"/>
              <a:t>slovo.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Vzniklé slovo použij ve </a:t>
            </a:r>
            <a:r>
              <a:rPr lang="cs-CZ" dirty="0" smtClean="0"/>
              <a:t>větě.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2195736" y="2485650"/>
            <a:ext cx="1656184" cy="768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195736" y="4279643"/>
            <a:ext cx="1656184" cy="770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339752" y="3717032"/>
            <a:ext cx="179723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Zástupný symbol pro obsah 1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442891"/>
            <a:ext cx="698500" cy="533400"/>
          </a:xfr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1167" y="4770627"/>
            <a:ext cx="698500" cy="5588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6985" y="3436374"/>
            <a:ext cx="889000" cy="6096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6912" y="2060848"/>
            <a:ext cx="8255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211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slabiky, které vytvoří </a:t>
            </a:r>
            <a:r>
              <a:rPr lang="cs-CZ" dirty="0" smtClean="0"/>
              <a:t>slovo.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Vzniklé slovo použij ve </a:t>
            </a:r>
            <a:r>
              <a:rPr lang="cs-CZ" dirty="0" smtClean="0"/>
              <a:t>větě.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625" y="2187200"/>
            <a:ext cx="812800" cy="596900"/>
          </a:xfrm>
          <a:prstGeom prst="rect">
            <a:avLst/>
          </a:prstGeom>
        </p:spPr>
      </p:pic>
      <p:cxnSp>
        <p:nvCxnSpPr>
          <p:cNvPr id="11" name="Přímá spojnice se šipkou 10"/>
          <p:cNvCxnSpPr/>
          <p:nvPr/>
        </p:nvCxnSpPr>
        <p:spPr>
          <a:xfrm flipV="1">
            <a:off x="2195736" y="2485650"/>
            <a:ext cx="1656184" cy="768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2195736" y="4279643"/>
            <a:ext cx="1656184" cy="770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339752" y="3717032"/>
            <a:ext cx="179723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437632"/>
            <a:ext cx="660400" cy="584200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7650" y="4664835"/>
            <a:ext cx="1028700" cy="635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4631" y="3462403"/>
            <a:ext cx="8763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9104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Přečti slova a spoj ta, která k sobě </a:t>
            </a:r>
            <a:r>
              <a:rPr lang="cs-CZ" sz="3600" dirty="0" smtClean="0"/>
              <a:t>patří.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První sloupeček přepiš do sešitu do psacího </a:t>
            </a:r>
            <a:r>
              <a:rPr lang="cs-CZ" sz="3600" dirty="0" smtClean="0"/>
              <a:t>písma.</a:t>
            </a:r>
            <a:endParaRPr lang="cs-CZ" sz="36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síla</a:t>
            </a:r>
          </a:p>
          <a:p>
            <a:r>
              <a:rPr lang="cs-CZ" sz="4000" dirty="0" smtClean="0"/>
              <a:t>tele</a:t>
            </a:r>
          </a:p>
          <a:p>
            <a:r>
              <a:rPr lang="cs-CZ" sz="4000" dirty="0" smtClean="0"/>
              <a:t>sama</a:t>
            </a:r>
          </a:p>
          <a:p>
            <a:endParaRPr lang="cs-CZ" sz="4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SAMA</a:t>
            </a:r>
          </a:p>
          <a:p>
            <a:r>
              <a:rPr lang="cs-CZ" sz="4000" dirty="0" smtClean="0"/>
              <a:t>SÍLA</a:t>
            </a:r>
          </a:p>
          <a:p>
            <a:r>
              <a:rPr lang="cs-CZ" sz="4000" dirty="0" smtClean="0"/>
              <a:t>TELE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940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 smtClean="0"/>
          </a:p>
          <a:p>
            <a:r>
              <a:rPr lang="cs-CZ" dirty="0" smtClean="0"/>
              <a:t>Materiál </a:t>
            </a:r>
            <a:r>
              <a:rPr lang="cs-CZ" dirty="0" smtClean="0"/>
              <a:t>slouží k práci s interaktivní tabulí, </a:t>
            </a: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je </a:t>
            </a:r>
            <a:r>
              <a:rPr lang="cs-CZ" dirty="0" smtClean="0"/>
              <a:t>určen pro žáky 1. ročníku </a:t>
            </a:r>
            <a:r>
              <a:rPr lang="cs-CZ" dirty="0" smtClean="0"/>
              <a:t>k procvičování </a:t>
            </a:r>
            <a:r>
              <a:rPr lang="cs-CZ" dirty="0" smtClean="0"/>
              <a:t>čtení slabik a </a:t>
            </a:r>
            <a:r>
              <a:rPr lang="cs-CZ" dirty="0" smtClean="0"/>
              <a:t>slov.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93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54</TotalTime>
  <Words>95</Words>
  <Application>Microsoft Office PowerPoint</Application>
  <PresentationFormat>Předvádění na obrazovce (4:3)</PresentationFormat>
  <Paragraphs>18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ŠABLONA</vt:lpstr>
      <vt:lpstr>Prezentace aplikace PowerPoint</vt:lpstr>
      <vt:lpstr>Vyber slabiky, které vytvoří slovo. Vzniklé slovo použij ve větě.</vt:lpstr>
      <vt:lpstr>Vyber slabiky, které vytvoří slovo. Vzniklé slovo použij ve větě.</vt:lpstr>
      <vt:lpstr>Vyber slabiky, které vytvoří slovo. Vzniklé slovo použij ve větě.</vt:lpstr>
      <vt:lpstr>Přečti slova a spoj ta, která k sobě patří. První sloupeček přepiš do sešitu do psacího písma.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Fantová</dc:creator>
  <cp:lastModifiedBy>Učitel</cp:lastModifiedBy>
  <cp:revision>11</cp:revision>
  <dcterms:created xsi:type="dcterms:W3CDTF">2011-12-31T08:23:40Z</dcterms:created>
  <dcterms:modified xsi:type="dcterms:W3CDTF">2012-03-17T12:36:56Z</dcterms:modified>
</cp:coreProperties>
</file>