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Default Extension="wav" ContentType="audio/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93" r:id="rId2"/>
    <p:sldId id="294" r:id="rId3"/>
    <p:sldId id="295" r:id="rId4"/>
    <p:sldId id="336" r:id="rId5"/>
    <p:sldId id="337" r:id="rId6"/>
    <p:sldId id="338" r:id="rId7"/>
    <p:sldId id="339" r:id="rId8"/>
    <p:sldId id="340" r:id="rId9"/>
    <p:sldId id="341" r:id="rId10"/>
    <p:sldId id="342" r:id="rId11"/>
    <p:sldId id="343" r:id="rId12"/>
    <p:sldId id="344" r:id="rId13"/>
    <p:sldId id="345" r:id="rId14"/>
    <p:sldId id="346" r:id="rId15"/>
    <p:sldId id="347" r:id="rId16"/>
    <p:sldId id="348" r:id="rId17"/>
    <p:sldId id="349" r:id="rId18"/>
    <p:sldId id="352" r:id="rId19"/>
    <p:sldId id="350" r:id="rId20"/>
    <p:sldId id="353" r:id="rId21"/>
    <p:sldId id="354" r:id="rId22"/>
    <p:sldId id="355" r:id="rId23"/>
    <p:sldId id="356" r:id="rId24"/>
    <p:sldId id="357" r:id="rId25"/>
    <p:sldId id="358" r:id="rId26"/>
    <p:sldId id="359" r:id="rId27"/>
    <p:sldId id="360" r:id="rId28"/>
    <p:sldId id="361" r:id="rId29"/>
    <p:sldId id="362" r:id="rId30"/>
    <p:sldId id="363" r:id="rId31"/>
    <p:sldId id="364" r:id="rId32"/>
    <p:sldId id="365" r:id="rId33"/>
    <p:sldId id="366" r:id="rId34"/>
    <p:sldId id="368" r:id="rId35"/>
    <p:sldId id="367" r:id="rId36"/>
    <p:sldId id="369" r:id="rId3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FF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8995" autoAdjust="0"/>
    <p:restoredTop sz="94671" autoAdjust="0"/>
  </p:normalViewPr>
  <p:slideViewPr>
    <p:cSldViewPr>
      <p:cViewPr>
        <p:scale>
          <a:sx n="73" d="100"/>
          <a:sy n="73" d="100"/>
        </p:scale>
        <p:origin x="-1158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8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NÁZEV: VY_32_INOVACE_02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NÁZEV ŠKOLY: Základní škola </a:t>
          </a:r>
          <a:r>
            <a:rPr lang="cs-CZ" sz="2000" dirty="0" err="1" smtClean="0">
              <a:latin typeface="Times New Roman" pitchFamily="18" charset="0"/>
              <a:cs typeface="Times New Roman" pitchFamily="18" charset="0"/>
            </a:rPr>
            <a:t>Zbečno</a:t>
          </a:r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 23, okres Rakovník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AUTOR: Mgr. Veronika Černá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TEMA: Brouk – procvičování násobení a dělení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ČÍSLO PROJEKTU: CZ.1.07/1.4.00/21.3275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7E46725E-13A1-4082-A664-334D30DB29F8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66E7C3A9-3CF0-4D46-A678-102BF2C88660}" type="parTrans" cxnId="{3DD58DF6-1155-418E-BDA2-292982C323D1}">
      <dgm:prSet/>
      <dgm:spPr/>
      <dgm:t>
        <a:bodyPr/>
        <a:lstStyle/>
        <a:p>
          <a:endParaRPr lang="cs-CZ"/>
        </a:p>
      </dgm:t>
    </dgm:pt>
    <dgm:pt modelId="{7FC4C60C-EE17-4CFF-956A-4B12066A1B6F}" type="sibTrans" cxnId="{3DD58DF6-1155-418E-BDA2-292982C323D1}">
      <dgm:prSet/>
      <dgm:spPr/>
      <dgm:t>
        <a:bodyPr/>
        <a:lstStyle/>
        <a:p>
          <a:endParaRPr lang="cs-CZ"/>
        </a:p>
      </dgm:t>
    </dgm:pt>
    <dgm:pt modelId="{6F0626F1-15CA-49C8-B81F-B6D7E87A87F7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OVĚŘENÍ VE VÝUCE: 14.11. 2012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38E49659-7EFD-48BA-B020-66F1ED5E40CB}" type="parTrans" cxnId="{2C4B0FD2-9EB3-4A65-8F14-48A8FF2D9AD7}">
      <dgm:prSet/>
      <dgm:spPr/>
      <dgm:t>
        <a:bodyPr/>
        <a:lstStyle/>
        <a:p>
          <a:endParaRPr lang="cs-CZ"/>
        </a:p>
      </dgm:t>
    </dgm:pt>
    <dgm:pt modelId="{B74ECF5B-DCCB-4483-870F-D2A0CC7689AD}" type="sibTrans" cxnId="{2C4B0FD2-9EB3-4A65-8F14-48A8FF2D9AD7}">
      <dgm:prSet/>
      <dgm:spPr/>
      <dgm:t>
        <a:bodyPr/>
        <a:lstStyle/>
        <a:p>
          <a:endParaRPr lang="cs-CZ"/>
        </a:p>
      </dgm:t>
    </dgm:pt>
    <dgm:pt modelId="{1615425B-E281-46A0-90B7-0FFEB7F7A93A}">
      <dgm:prSet/>
      <dgm:spPr/>
      <dgm:t>
        <a:bodyPr/>
        <a:lstStyle/>
        <a:p>
          <a:pPr rtl="0"/>
          <a:endParaRPr lang="cs-CZ" dirty="0"/>
        </a:p>
      </dgm:t>
    </dgm:pt>
    <dgm:pt modelId="{BFBFD0AA-E6A1-49CB-95F1-591145E3E56F}" type="parTrans" cxnId="{0D42F093-4730-4D48-8C14-1E8EF4338A87}">
      <dgm:prSet/>
      <dgm:spPr/>
      <dgm:t>
        <a:bodyPr/>
        <a:lstStyle/>
        <a:p>
          <a:endParaRPr lang="cs-CZ"/>
        </a:p>
      </dgm:t>
    </dgm:pt>
    <dgm:pt modelId="{B2636547-7EDF-4D02-8D55-E629BB97DF8F}" type="sibTrans" cxnId="{0D42F093-4730-4D48-8C14-1E8EF4338A87}">
      <dgm:prSet/>
      <dgm:spPr/>
      <dgm:t>
        <a:bodyPr/>
        <a:lstStyle/>
        <a:p>
          <a:endParaRPr lang="cs-CZ"/>
        </a:p>
      </dgm:t>
    </dgm:pt>
    <dgm:pt modelId="{EF777731-4551-45BE-82E6-3DC3DD570F19}">
      <dgm:prSet custT="1"/>
      <dgm:spPr/>
      <dgm:t>
        <a:bodyPr/>
        <a:lstStyle/>
        <a:p>
          <a:pPr rtl="0"/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D75D0034-D907-472F-9E5B-F71C22B84C98}" type="parTrans" cxnId="{5643D4E4-B7D1-4958-8C0D-5D1ECE2C1017}">
      <dgm:prSet/>
      <dgm:spPr/>
      <dgm:t>
        <a:bodyPr/>
        <a:lstStyle/>
        <a:p>
          <a:endParaRPr lang="cs-CZ"/>
        </a:p>
      </dgm:t>
    </dgm:pt>
    <dgm:pt modelId="{6058EC33-B37A-4AB4-9973-53234093D856}" type="sibTrans" cxnId="{5643D4E4-B7D1-4958-8C0D-5D1ECE2C1017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 custLinFactNeighborY="1538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1190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7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7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7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7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7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7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7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7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7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7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7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7"/>
      <dgm:spPr/>
      <dgm:t>
        <a:bodyPr/>
        <a:lstStyle/>
        <a:p>
          <a:endParaRPr lang="cs-CZ"/>
        </a:p>
      </dgm:t>
    </dgm:pt>
    <dgm:pt modelId="{41CA92B1-2F09-48D8-ACE4-465CAF918C2C}" type="pres">
      <dgm:prSet presAssocID="{7E46725E-13A1-4082-A664-334D30DB29F8}" presName="vertSpace6" presStyleLbl="node1" presStyleIdx="4" presStyleCnt="7"/>
      <dgm:spPr/>
      <dgm:t>
        <a:bodyPr/>
        <a:lstStyle/>
        <a:p>
          <a:endParaRPr lang="cs-CZ"/>
        </a:p>
      </dgm:t>
    </dgm:pt>
    <dgm:pt modelId="{44810F33-5078-4AE9-9C7C-25A884644228}" type="pres">
      <dgm:prSet presAssocID="{7E46725E-13A1-4082-A664-334D30DB29F8}" presName="circle6" presStyleLbl="node1" presStyleIdx="5" presStyleCnt="7"/>
      <dgm:spPr/>
      <dgm:t>
        <a:bodyPr/>
        <a:lstStyle/>
        <a:p>
          <a:endParaRPr lang="cs-CZ"/>
        </a:p>
      </dgm:t>
    </dgm:pt>
    <dgm:pt modelId="{B7050CC9-0FC3-4C26-923E-C583681B813F}" type="pres">
      <dgm:prSet presAssocID="{7E46725E-13A1-4082-A664-334D30DB29F8}" presName="rect6" presStyleLbl="alignAcc1" presStyleIdx="5" presStyleCnt="7"/>
      <dgm:spPr/>
      <dgm:t>
        <a:bodyPr/>
        <a:lstStyle/>
        <a:p>
          <a:endParaRPr lang="cs-CZ"/>
        </a:p>
      </dgm:t>
    </dgm:pt>
    <dgm:pt modelId="{FAB7270F-BD54-4209-A1BF-86DD19A2869E}" type="pres">
      <dgm:prSet presAssocID="{6F0626F1-15CA-49C8-B81F-B6D7E87A87F7}" presName="vertSpace7" presStyleLbl="node1" presStyleIdx="5" presStyleCnt="7"/>
      <dgm:spPr/>
      <dgm:t>
        <a:bodyPr/>
        <a:lstStyle/>
        <a:p>
          <a:endParaRPr lang="cs-CZ"/>
        </a:p>
      </dgm:t>
    </dgm:pt>
    <dgm:pt modelId="{F6A3497E-3B06-4E8A-81CF-A3F38E3BB429}" type="pres">
      <dgm:prSet presAssocID="{6F0626F1-15CA-49C8-B81F-B6D7E87A87F7}" presName="circle7" presStyleLbl="node1" presStyleIdx="6" presStyleCnt="7"/>
      <dgm:spPr/>
      <dgm:t>
        <a:bodyPr/>
        <a:lstStyle/>
        <a:p>
          <a:endParaRPr lang="cs-CZ"/>
        </a:p>
      </dgm:t>
    </dgm:pt>
    <dgm:pt modelId="{3F28FED3-D868-404F-A6DC-8E84E4FB3EF8}" type="pres">
      <dgm:prSet presAssocID="{6F0626F1-15CA-49C8-B81F-B6D7E87A87F7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7B873D-D319-40E7-AEA8-EAE5900FADE7}" type="pres">
      <dgm:prSet presAssocID="{7E46725E-13A1-4082-A664-334D30DB29F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AA458F-2838-4E86-A843-E9E7E72F0C66}" type="pres">
      <dgm:prSet presAssocID="{6F0626F1-15CA-49C8-B81F-B6D7E87A87F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D42F093-4730-4D48-8C14-1E8EF4338A87}" srcId="{757F3AB3-0718-4624-B441-E567A8F0AB56}" destId="{1615425B-E281-46A0-90B7-0FFEB7F7A93A}" srcOrd="8" destOrd="0" parTransId="{BFBFD0AA-E6A1-49CB-95F1-591145E3E56F}" sibTransId="{B2636547-7EDF-4D02-8D55-E629BB97DF8F}"/>
    <dgm:cxn modelId="{54D33B2C-2929-4753-871F-F6B3A4D5E7C3}" type="presOf" srcId="{B651F6E3-6281-48DB-9319-2AEAFDAE7572}" destId="{6BB5E863-4638-4E1D-BFDE-399D028AC4ED}" srcOrd="1" destOrd="0" presId="urn:microsoft.com/office/officeart/2005/8/layout/target3"/>
    <dgm:cxn modelId="{DDCB9725-A57F-4CE1-8210-156E3D82B2C5}" type="presOf" srcId="{B651F6E3-6281-48DB-9319-2AEAFDAE7572}" destId="{619D679B-A015-4ECF-8348-D1034C574F40}" srcOrd="0" destOrd="0" presId="urn:microsoft.com/office/officeart/2005/8/layout/target3"/>
    <dgm:cxn modelId="{2C4B0FD2-9EB3-4A65-8F14-48A8FF2D9AD7}" srcId="{757F3AB3-0718-4624-B441-E567A8F0AB56}" destId="{6F0626F1-15CA-49C8-B81F-B6D7E87A87F7}" srcOrd="6" destOrd="0" parTransId="{38E49659-7EFD-48BA-B020-66F1ED5E40CB}" sibTransId="{B74ECF5B-DCCB-4483-870F-D2A0CC7689AD}"/>
    <dgm:cxn modelId="{3DD58DF6-1155-418E-BDA2-292982C323D1}" srcId="{757F3AB3-0718-4624-B441-E567A8F0AB56}" destId="{7E46725E-13A1-4082-A664-334D30DB29F8}" srcOrd="5" destOrd="0" parTransId="{66E7C3A9-3CF0-4D46-A678-102BF2C88660}" sibTransId="{7FC4C60C-EE17-4CFF-956A-4B12066A1B6F}"/>
    <dgm:cxn modelId="{C2D43C1E-22B0-4911-864D-E4DE5194979A}" type="presOf" srcId="{4C35D32F-0EAB-4CD7-82EE-45574DC2A586}" destId="{890E4F0B-2866-4A3F-A3C7-2A14B1797930}" srcOrd="1" destOrd="0" presId="urn:microsoft.com/office/officeart/2005/8/layout/target3"/>
    <dgm:cxn modelId="{C8017545-3821-4336-9BD6-F05AEEEA1CA3}" type="presOf" srcId="{D1D4F407-5343-4D3F-B5B9-D407B03CAEB4}" destId="{AED2198E-93D5-4001-81B4-73124B309672}" srcOrd="1" destOrd="0" presId="urn:microsoft.com/office/officeart/2005/8/layout/target3"/>
    <dgm:cxn modelId="{EF0D4E72-F6E6-4D0B-891A-E31ECD1A799C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086A239-C92E-48EC-8385-BDAE51994D64}" type="presOf" srcId="{7E46725E-13A1-4082-A664-334D30DB29F8}" destId="{B7050CC9-0FC3-4C26-923E-C583681B813F}" srcOrd="0" destOrd="0" presId="urn:microsoft.com/office/officeart/2005/8/layout/target3"/>
    <dgm:cxn modelId="{5FA4A071-ACA3-488F-ADE3-E84E181B81F1}" type="presOf" srcId="{D1B46980-6531-4606-95E6-44980827E919}" destId="{6140AFEC-043D-4C43-A2F9-D0F5331DF3A3}" srcOrd="0" destOrd="0" presId="urn:microsoft.com/office/officeart/2005/8/layout/target3"/>
    <dgm:cxn modelId="{EE8F51C3-23EC-4AB8-83D8-D50136496063}" type="presOf" srcId="{D1D4F407-5343-4D3F-B5B9-D407B03CAEB4}" destId="{D005CE8C-CC26-4C3E-AC11-E15060ECD759}" srcOrd="0" destOrd="0" presId="urn:microsoft.com/office/officeart/2005/8/layout/target3"/>
    <dgm:cxn modelId="{731B7893-C827-47B6-99B4-B46C1DC894FE}" type="presOf" srcId="{6F0626F1-15CA-49C8-B81F-B6D7E87A87F7}" destId="{3F28FED3-D868-404F-A6DC-8E84E4FB3EF8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0CC223B-7FE3-4A0F-814B-76055D74DE68}" type="presOf" srcId="{7E46725E-13A1-4082-A664-334D30DB29F8}" destId="{307B873D-D319-40E7-AEA8-EAE5900FADE7}" srcOrd="1" destOrd="0" presId="urn:microsoft.com/office/officeart/2005/8/layout/target3"/>
    <dgm:cxn modelId="{96FAA740-CF97-4658-A940-755696A4ABCD}" type="presOf" srcId="{757F3AB3-0718-4624-B441-E567A8F0AB56}" destId="{333A1088-737F-45CB-B68E-254E46348037}" srcOrd="0" destOrd="0" presId="urn:microsoft.com/office/officeart/2005/8/layout/target3"/>
    <dgm:cxn modelId="{066DC9B0-ABA3-4801-85F7-9C83EE68C68A}" type="presOf" srcId="{D8197B8C-B260-4A16-BDF4-0947B075E274}" destId="{25B08C86-7E15-44DC-BE7F-FFB55DD49D12}" srcOrd="0" destOrd="0" presId="urn:microsoft.com/office/officeart/2005/8/layout/target3"/>
    <dgm:cxn modelId="{3A6416B1-5F37-49F2-B87A-68862580E7AF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21DA75A0-0072-46D8-98B2-8D4DA372084B}" type="presOf" srcId="{6F0626F1-15CA-49C8-B81F-B6D7E87A87F7}" destId="{E7AA458F-2838-4E86-A843-E9E7E72F0C66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5643D4E4-B7D1-4958-8C0D-5D1ECE2C1017}" srcId="{757F3AB3-0718-4624-B441-E567A8F0AB56}" destId="{EF777731-4551-45BE-82E6-3DC3DD570F19}" srcOrd="7" destOrd="0" parTransId="{D75D0034-D907-472F-9E5B-F71C22B84C98}" sibTransId="{6058EC33-B37A-4AB4-9973-53234093D856}"/>
    <dgm:cxn modelId="{B5EEF328-C51C-4768-9DA9-ED8AB424655B}" type="presOf" srcId="{4C35D32F-0EAB-4CD7-82EE-45574DC2A586}" destId="{8BEBB6EC-1DAA-4CAC-8A25-BC0FCBD5DBD5}" srcOrd="0" destOrd="0" presId="urn:microsoft.com/office/officeart/2005/8/layout/target3"/>
    <dgm:cxn modelId="{186507CF-B7A8-4536-9492-A4BA3D286D2F}" type="presParOf" srcId="{333A1088-737F-45CB-B68E-254E46348037}" destId="{F5ABB229-8D3B-4694-996A-96F23CF14429}" srcOrd="0" destOrd="0" presId="urn:microsoft.com/office/officeart/2005/8/layout/target3"/>
    <dgm:cxn modelId="{64792488-754D-4684-ADFA-D4DEFB5B216B}" type="presParOf" srcId="{333A1088-737F-45CB-B68E-254E46348037}" destId="{F41139FD-01EE-4571-8B17-4FB00FC51163}" srcOrd="1" destOrd="0" presId="urn:microsoft.com/office/officeart/2005/8/layout/target3"/>
    <dgm:cxn modelId="{6ABC1C97-60C8-4A01-9C84-C5E9FA790230}" type="presParOf" srcId="{333A1088-737F-45CB-B68E-254E46348037}" destId="{D005CE8C-CC26-4C3E-AC11-E15060ECD759}" srcOrd="2" destOrd="0" presId="urn:microsoft.com/office/officeart/2005/8/layout/target3"/>
    <dgm:cxn modelId="{5B794D4D-A22A-46D8-802F-F2A58EF3C9B4}" type="presParOf" srcId="{333A1088-737F-45CB-B68E-254E46348037}" destId="{2C702D82-9B77-49B7-9568-BB8EB47C3372}" srcOrd="3" destOrd="0" presId="urn:microsoft.com/office/officeart/2005/8/layout/target3"/>
    <dgm:cxn modelId="{3A553C7A-D343-4A34-97E8-B92975BC1722}" type="presParOf" srcId="{333A1088-737F-45CB-B68E-254E46348037}" destId="{A52A0455-90FF-4808-ABD0-F02540D31D5A}" srcOrd="4" destOrd="0" presId="urn:microsoft.com/office/officeart/2005/8/layout/target3"/>
    <dgm:cxn modelId="{96BC964A-AA38-45BA-BE30-668BDEA63265}" type="presParOf" srcId="{333A1088-737F-45CB-B68E-254E46348037}" destId="{6140AFEC-043D-4C43-A2F9-D0F5331DF3A3}" srcOrd="5" destOrd="0" presId="urn:microsoft.com/office/officeart/2005/8/layout/target3"/>
    <dgm:cxn modelId="{A62B9E62-3F1F-4842-BD9F-2D3616D156BB}" type="presParOf" srcId="{333A1088-737F-45CB-B68E-254E46348037}" destId="{9358AC05-5D7D-4327-9F80-1AD486AEA664}" srcOrd="6" destOrd="0" presId="urn:microsoft.com/office/officeart/2005/8/layout/target3"/>
    <dgm:cxn modelId="{9565CF44-95DA-4917-843F-8E81181DD4F7}" type="presParOf" srcId="{333A1088-737F-45CB-B68E-254E46348037}" destId="{313FC574-E1CD-4FB4-B054-0B805CE0447D}" srcOrd="7" destOrd="0" presId="urn:microsoft.com/office/officeart/2005/8/layout/target3"/>
    <dgm:cxn modelId="{302F9D3F-76E5-42D2-B987-D40989D5063B}" type="presParOf" srcId="{333A1088-737F-45CB-B68E-254E46348037}" destId="{619D679B-A015-4ECF-8348-D1034C574F40}" srcOrd="8" destOrd="0" presId="urn:microsoft.com/office/officeart/2005/8/layout/target3"/>
    <dgm:cxn modelId="{85DFF21E-203D-4F46-9002-7DD51F51A614}" type="presParOf" srcId="{333A1088-737F-45CB-B68E-254E46348037}" destId="{322283A8-4A27-4CDA-BAE3-F381106A9174}" srcOrd="9" destOrd="0" presId="urn:microsoft.com/office/officeart/2005/8/layout/target3"/>
    <dgm:cxn modelId="{6878C196-1DB1-4104-A691-6F1726D5AC66}" type="presParOf" srcId="{333A1088-737F-45CB-B68E-254E46348037}" destId="{FFC9F71D-1B4F-4AD9-A4A6-86ADEFC8AF5C}" srcOrd="10" destOrd="0" presId="urn:microsoft.com/office/officeart/2005/8/layout/target3"/>
    <dgm:cxn modelId="{8E34E6DC-C304-4F2B-A745-4720B6645B15}" type="presParOf" srcId="{333A1088-737F-45CB-B68E-254E46348037}" destId="{25B08C86-7E15-44DC-BE7F-FFB55DD49D12}" srcOrd="11" destOrd="0" presId="urn:microsoft.com/office/officeart/2005/8/layout/target3"/>
    <dgm:cxn modelId="{8DD0A8DA-684E-42FC-86C8-AF40A49ED244}" type="presParOf" srcId="{333A1088-737F-45CB-B68E-254E46348037}" destId="{76644BE8-9D7C-4C09-B250-3D10AF48CBB7}" srcOrd="12" destOrd="0" presId="urn:microsoft.com/office/officeart/2005/8/layout/target3"/>
    <dgm:cxn modelId="{08A0AFD2-1F34-491D-93AA-8E2685D4B33C}" type="presParOf" srcId="{333A1088-737F-45CB-B68E-254E46348037}" destId="{EE85B701-7295-41C0-BA7A-34D3756A2AE6}" srcOrd="13" destOrd="0" presId="urn:microsoft.com/office/officeart/2005/8/layout/target3"/>
    <dgm:cxn modelId="{45D2BFEE-46D8-461A-9E3D-0106E4007E28}" type="presParOf" srcId="{333A1088-737F-45CB-B68E-254E46348037}" destId="{8BEBB6EC-1DAA-4CAC-8A25-BC0FCBD5DBD5}" srcOrd="14" destOrd="0" presId="urn:microsoft.com/office/officeart/2005/8/layout/target3"/>
    <dgm:cxn modelId="{BBCD3C1A-07B1-4A68-9827-48C0F640B1D7}" type="presParOf" srcId="{333A1088-737F-45CB-B68E-254E46348037}" destId="{41CA92B1-2F09-48D8-ACE4-465CAF918C2C}" srcOrd="15" destOrd="0" presId="urn:microsoft.com/office/officeart/2005/8/layout/target3"/>
    <dgm:cxn modelId="{92B55EB4-E82F-4D62-A07A-D9E22213110C}" type="presParOf" srcId="{333A1088-737F-45CB-B68E-254E46348037}" destId="{44810F33-5078-4AE9-9C7C-25A884644228}" srcOrd="16" destOrd="0" presId="urn:microsoft.com/office/officeart/2005/8/layout/target3"/>
    <dgm:cxn modelId="{3F804884-B946-4588-961A-2A6F9B07540B}" type="presParOf" srcId="{333A1088-737F-45CB-B68E-254E46348037}" destId="{B7050CC9-0FC3-4C26-923E-C583681B813F}" srcOrd="17" destOrd="0" presId="urn:microsoft.com/office/officeart/2005/8/layout/target3"/>
    <dgm:cxn modelId="{34A775B9-FB53-4BA4-BE82-062AA140BA81}" type="presParOf" srcId="{333A1088-737F-45CB-B68E-254E46348037}" destId="{FAB7270F-BD54-4209-A1BF-86DD19A2869E}" srcOrd="18" destOrd="0" presId="urn:microsoft.com/office/officeart/2005/8/layout/target3"/>
    <dgm:cxn modelId="{83CBABCB-7AE7-4038-A454-C9B01C42D004}" type="presParOf" srcId="{333A1088-737F-45CB-B68E-254E46348037}" destId="{F6A3497E-3B06-4E8A-81CF-A3F38E3BB429}" srcOrd="19" destOrd="0" presId="urn:microsoft.com/office/officeart/2005/8/layout/target3"/>
    <dgm:cxn modelId="{B0556485-1E26-4992-AFE0-EB9662AD9643}" type="presParOf" srcId="{333A1088-737F-45CB-B68E-254E46348037}" destId="{3F28FED3-D868-404F-A6DC-8E84E4FB3EF8}" srcOrd="20" destOrd="0" presId="urn:microsoft.com/office/officeart/2005/8/layout/target3"/>
    <dgm:cxn modelId="{6F24BCB4-EC24-473E-88A2-98DA10FC6526}" type="presParOf" srcId="{333A1088-737F-45CB-B68E-254E46348037}" destId="{AED2198E-93D5-4001-81B4-73124B309672}" srcOrd="21" destOrd="0" presId="urn:microsoft.com/office/officeart/2005/8/layout/target3"/>
    <dgm:cxn modelId="{D6953399-F02F-4D36-A613-22A8502FEFDB}" type="presParOf" srcId="{333A1088-737F-45CB-B68E-254E46348037}" destId="{2BE915AB-18AA-4053-B92C-3BFC9ED204BB}" srcOrd="22" destOrd="0" presId="urn:microsoft.com/office/officeart/2005/8/layout/target3"/>
    <dgm:cxn modelId="{B8025758-967B-4E42-B3B4-42B6207B36C1}" type="presParOf" srcId="{333A1088-737F-45CB-B68E-254E46348037}" destId="{6BB5E863-4638-4E1D-BFDE-399D028AC4ED}" srcOrd="23" destOrd="0" presId="urn:microsoft.com/office/officeart/2005/8/layout/target3"/>
    <dgm:cxn modelId="{6F125411-CB42-4C06-A16E-7944E89ACDC4}" type="presParOf" srcId="{333A1088-737F-45CB-B68E-254E46348037}" destId="{5A5FFA88-C948-4069-8E93-59FA12366E83}" srcOrd="24" destOrd="0" presId="urn:microsoft.com/office/officeart/2005/8/layout/target3"/>
    <dgm:cxn modelId="{342A36BA-3A58-4DC6-8D84-C26F4F71736D}" type="presParOf" srcId="{333A1088-737F-45CB-B68E-254E46348037}" destId="{890E4F0B-2866-4A3F-A3C7-2A14B1797930}" srcOrd="25" destOrd="0" presId="urn:microsoft.com/office/officeart/2005/8/layout/target3"/>
    <dgm:cxn modelId="{7EFCDA96-1517-4AAD-9634-69B913E65AE3}" type="presParOf" srcId="{333A1088-737F-45CB-B68E-254E46348037}" destId="{307B873D-D319-40E7-AEA8-EAE5900FADE7}" srcOrd="26" destOrd="0" presId="urn:microsoft.com/office/officeart/2005/8/layout/target3"/>
    <dgm:cxn modelId="{7EB58DFD-05F3-4451-B7AB-99AA1D2B7248}" type="presParOf" srcId="{333A1088-737F-45CB-B68E-254E46348037}" destId="{E7AA458F-2838-4E86-A843-E9E7E72F0C66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71416"/>
          <a:ext cx="4643470" cy="464347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2321735" y="0"/>
          <a:ext cx="5893635" cy="46434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NÁZEV ŠKOLY: Základní škola </a:t>
          </a:r>
          <a:r>
            <a:rPr lang="cs-CZ" sz="2000" kern="1200" dirty="0" err="1" smtClean="0">
              <a:latin typeface="Times New Roman" pitchFamily="18" charset="0"/>
              <a:cs typeface="Times New Roman" pitchFamily="18" charset="0"/>
            </a:rPr>
            <a:t>Zbečno</a:t>
          </a: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 23, okres Rakovník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0"/>
        <a:ext cx="5893635" cy="464346"/>
      </dsp:txXfrm>
    </dsp:sp>
    <dsp:sp modelId="{A52A0455-90FF-4808-ABD0-F02540D31D5A}">
      <dsp:nvSpPr>
        <dsp:cNvPr id="0" name=""/>
        <dsp:cNvSpPr/>
      </dsp:nvSpPr>
      <dsp:spPr>
        <a:xfrm>
          <a:off x="348259" y="464346"/>
          <a:ext cx="3946950" cy="394695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2872647"/>
                <a:satOff val="-7267"/>
                <a:lumOff val="327"/>
                <a:alphaOff val="0"/>
              </a:schemeClr>
            </a:gs>
            <a:gs pos="100000">
              <a:schemeClr val="accent4">
                <a:hueOff val="2872647"/>
                <a:satOff val="-7267"/>
                <a:lumOff val="327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2321735" y="464346"/>
          <a:ext cx="5893635" cy="39469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2872647"/>
              <a:satOff val="-7267"/>
              <a:lumOff val="327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AUTOR: Mgr. Veronika Černá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464346"/>
        <a:ext cx="5893635" cy="464346"/>
      </dsp:txXfrm>
    </dsp:sp>
    <dsp:sp modelId="{313FC574-E1CD-4FB4-B054-0B805CE0447D}">
      <dsp:nvSpPr>
        <dsp:cNvPr id="0" name=""/>
        <dsp:cNvSpPr/>
      </dsp:nvSpPr>
      <dsp:spPr>
        <a:xfrm>
          <a:off x="696519" y="928692"/>
          <a:ext cx="3250430" cy="325043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5745295"/>
                <a:satOff val="-14534"/>
                <a:lumOff val="653"/>
                <a:alphaOff val="0"/>
              </a:schemeClr>
            </a:gs>
            <a:gs pos="100000">
              <a:schemeClr val="accent4">
                <a:hueOff val="5745295"/>
                <a:satOff val="-14534"/>
                <a:lumOff val="653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2321735" y="928692"/>
          <a:ext cx="5893635" cy="325043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5745295"/>
              <a:satOff val="-14534"/>
              <a:lumOff val="653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NÁZEV: </a:t>
          </a: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VY_32_INOVACE_02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928692"/>
        <a:ext cx="5893635" cy="464346"/>
      </dsp:txXfrm>
    </dsp:sp>
    <dsp:sp modelId="{FFC9F71D-1B4F-4AD9-A4A6-86ADEFC8AF5C}">
      <dsp:nvSpPr>
        <dsp:cNvPr id="0" name=""/>
        <dsp:cNvSpPr/>
      </dsp:nvSpPr>
      <dsp:spPr>
        <a:xfrm>
          <a:off x="1044779" y="1393038"/>
          <a:ext cx="2553910" cy="25539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8617942"/>
                <a:satOff val="-21801"/>
                <a:lumOff val="980"/>
                <a:alphaOff val="0"/>
              </a:schemeClr>
            </a:gs>
            <a:gs pos="100000">
              <a:schemeClr val="accent4">
                <a:hueOff val="8617942"/>
                <a:satOff val="-21801"/>
                <a:lumOff val="98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2321735" y="1393038"/>
          <a:ext cx="5893635" cy="25539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8617942"/>
              <a:satOff val="-21801"/>
              <a:lumOff val="98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TEMA: </a:t>
          </a: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Brouk </a:t>
          </a: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– procvičování </a:t>
          </a: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násobení </a:t>
          </a: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a </a:t>
          </a: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dělení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1393038"/>
        <a:ext cx="5893635" cy="464351"/>
      </dsp:txXfrm>
    </dsp:sp>
    <dsp:sp modelId="{EE85B701-7295-41C0-BA7A-34D3756A2AE6}">
      <dsp:nvSpPr>
        <dsp:cNvPr id="0" name=""/>
        <dsp:cNvSpPr/>
      </dsp:nvSpPr>
      <dsp:spPr>
        <a:xfrm>
          <a:off x="1393042" y="1857390"/>
          <a:ext cx="1857385" cy="185738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11490590"/>
                <a:satOff val="-29069"/>
                <a:lumOff val="1307"/>
                <a:alphaOff val="0"/>
              </a:schemeClr>
            </a:gs>
            <a:gs pos="100000">
              <a:schemeClr val="accent4">
                <a:hueOff val="11490590"/>
                <a:satOff val="-29069"/>
                <a:lumOff val="1307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2321735" y="1857390"/>
          <a:ext cx="5893635" cy="185738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11490590"/>
              <a:satOff val="-29069"/>
              <a:lumOff val="1307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ČÍSLO PROJEKTU: CZ.1.07/1.4.00/21.3275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1857390"/>
        <a:ext cx="5893635" cy="464346"/>
      </dsp:txXfrm>
    </dsp:sp>
    <dsp:sp modelId="{44810F33-5078-4AE9-9C7C-25A884644228}">
      <dsp:nvSpPr>
        <dsp:cNvPr id="0" name=""/>
        <dsp:cNvSpPr/>
      </dsp:nvSpPr>
      <dsp:spPr>
        <a:xfrm>
          <a:off x="1741301" y="2321736"/>
          <a:ext cx="1160866" cy="116086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14363237"/>
                <a:satOff val="-36336"/>
                <a:lumOff val="1633"/>
                <a:alphaOff val="0"/>
              </a:schemeClr>
            </a:gs>
            <a:gs pos="100000">
              <a:schemeClr val="accent4">
                <a:hueOff val="14363237"/>
                <a:satOff val="-36336"/>
                <a:lumOff val="1633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7050CC9-0FC3-4C26-923E-C583681B813F}">
      <dsp:nvSpPr>
        <dsp:cNvPr id="0" name=""/>
        <dsp:cNvSpPr/>
      </dsp:nvSpPr>
      <dsp:spPr>
        <a:xfrm>
          <a:off x="2321735" y="2321736"/>
          <a:ext cx="5893635" cy="116086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14363237"/>
              <a:satOff val="-36336"/>
              <a:lumOff val="1633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2321736"/>
        <a:ext cx="5893635" cy="464346"/>
      </dsp:txXfrm>
    </dsp:sp>
    <dsp:sp modelId="{F6A3497E-3B06-4E8A-81CF-A3F38E3BB429}">
      <dsp:nvSpPr>
        <dsp:cNvPr id="0" name=""/>
        <dsp:cNvSpPr/>
      </dsp:nvSpPr>
      <dsp:spPr>
        <a:xfrm>
          <a:off x="2089561" y="2786082"/>
          <a:ext cx="464346" cy="4643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17235884"/>
                <a:satOff val="-43603"/>
                <a:lumOff val="1960"/>
                <a:alphaOff val="0"/>
              </a:schemeClr>
            </a:gs>
            <a:gs pos="100000">
              <a:schemeClr val="accent4">
                <a:hueOff val="17235884"/>
                <a:satOff val="-43603"/>
                <a:lumOff val="196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F28FED3-D868-404F-A6DC-8E84E4FB3EF8}">
      <dsp:nvSpPr>
        <dsp:cNvPr id="0" name=""/>
        <dsp:cNvSpPr/>
      </dsp:nvSpPr>
      <dsp:spPr>
        <a:xfrm>
          <a:off x="2321735" y="2786082"/>
          <a:ext cx="5893635" cy="4643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17235884"/>
              <a:satOff val="-43603"/>
              <a:lumOff val="196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OVĚŘENÍ VE VÝUCE: </a:t>
          </a: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.9</a:t>
          </a: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. 2012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2786082"/>
        <a:ext cx="5893635" cy="4643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C110DB-F283-4C62-BE00-376BD59040EC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9BB9AF-9B1A-4D9D-804E-E839FA7AD5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71891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01868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01868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01868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01868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01868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01868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01868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01868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01868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01868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01868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01868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01868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01868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01868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018682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018682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01868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01868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018682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018682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018682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018682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018682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30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018682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31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018682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32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018682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33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018682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34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018682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BB9AF-9B1A-4D9D-804E-E839FA7AD593}" type="slidenum">
              <a:rPr lang="cs-CZ" smtClean="0"/>
              <a:pPr/>
              <a:t>35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01868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113990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48177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86791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00375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42325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71943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05541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92116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97717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559632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15130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DFCB9B-4483-464B-9524-3EF3F6AD753B}" type="datetimeFigureOut">
              <a:rPr lang="cs-CZ" smtClean="0"/>
              <a:pPr/>
              <a:t>29. 9. 2013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D48A7A-EA56-41CB-9A5A-0101E483DE0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05850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7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3.gif"/><Relationship Id="rId7" Type="http://schemas.openxmlformats.org/officeDocument/2006/relationships/image" Target="../media/image7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3.gif"/><Relationship Id="rId7" Type="http://schemas.openxmlformats.org/officeDocument/2006/relationships/image" Target="../media/image7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gif"/><Relationship Id="rId9" Type="http://schemas.openxmlformats.org/officeDocument/2006/relationships/image" Target="../media/image9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3.gif"/><Relationship Id="rId7" Type="http://schemas.openxmlformats.org/officeDocument/2006/relationships/image" Target="../media/image7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10" Type="http://schemas.openxmlformats.org/officeDocument/2006/relationships/image" Target="../media/image10.gif"/><Relationship Id="rId4" Type="http://schemas.openxmlformats.org/officeDocument/2006/relationships/image" Target="../media/image4.gif"/><Relationship Id="rId9" Type="http://schemas.openxmlformats.org/officeDocument/2006/relationships/image" Target="../media/image9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3.gif"/><Relationship Id="rId7" Type="http://schemas.openxmlformats.org/officeDocument/2006/relationships/image" Target="../media/image7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1.gif"/><Relationship Id="rId5" Type="http://schemas.openxmlformats.org/officeDocument/2006/relationships/image" Target="../media/image5.gif"/><Relationship Id="rId10" Type="http://schemas.openxmlformats.org/officeDocument/2006/relationships/image" Target="../media/image10.gif"/><Relationship Id="rId4" Type="http://schemas.openxmlformats.org/officeDocument/2006/relationships/image" Target="../media/image4.gif"/><Relationship Id="rId9" Type="http://schemas.openxmlformats.org/officeDocument/2006/relationships/image" Target="../media/image9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3.gif"/><Relationship Id="rId7" Type="http://schemas.openxmlformats.org/officeDocument/2006/relationships/image" Target="../media/image7.gif"/><Relationship Id="rId12" Type="http://schemas.openxmlformats.org/officeDocument/2006/relationships/image" Target="../media/image12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1.gif"/><Relationship Id="rId5" Type="http://schemas.openxmlformats.org/officeDocument/2006/relationships/image" Target="../media/image5.gif"/><Relationship Id="rId10" Type="http://schemas.openxmlformats.org/officeDocument/2006/relationships/image" Target="../media/image10.gif"/><Relationship Id="rId4" Type="http://schemas.openxmlformats.org/officeDocument/2006/relationships/image" Target="../media/image4.gif"/><Relationship Id="rId9" Type="http://schemas.openxmlformats.org/officeDocument/2006/relationships/image" Target="../media/image9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13" Type="http://schemas.openxmlformats.org/officeDocument/2006/relationships/image" Target="../media/image13.gif"/><Relationship Id="rId3" Type="http://schemas.openxmlformats.org/officeDocument/2006/relationships/image" Target="../media/image3.gif"/><Relationship Id="rId7" Type="http://schemas.openxmlformats.org/officeDocument/2006/relationships/image" Target="../media/image7.gif"/><Relationship Id="rId12" Type="http://schemas.openxmlformats.org/officeDocument/2006/relationships/image" Target="../media/image12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1.gif"/><Relationship Id="rId5" Type="http://schemas.openxmlformats.org/officeDocument/2006/relationships/image" Target="../media/image5.gif"/><Relationship Id="rId10" Type="http://schemas.openxmlformats.org/officeDocument/2006/relationships/image" Target="../media/image10.gif"/><Relationship Id="rId4" Type="http://schemas.openxmlformats.org/officeDocument/2006/relationships/image" Target="../media/image4.gif"/><Relationship Id="rId9" Type="http://schemas.openxmlformats.org/officeDocument/2006/relationships/image" Target="../media/image9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13" Type="http://schemas.openxmlformats.org/officeDocument/2006/relationships/image" Target="../media/image13.gif"/><Relationship Id="rId3" Type="http://schemas.openxmlformats.org/officeDocument/2006/relationships/image" Target="../media/image3.gif"/><Relationship Id="rId7" Type="http://schemas.openxmlformats.org/officeDocument/2006/relationships/image" Target="../media/image7.gif"/><Relationship Id="rId12" Type="http://schemas.openxmlformats.org/officeDocument/2006/relationships/image" Target="../media/image12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1.gif"/><Relationship Id="rId5" Type="http://schemas.openxmlformats.org/officeDocument/2006/relationships/image" Target="../media/image5.gif"/><Relationship Id="rId10" Type="http://schemas.openxmlformats.org/officeDocument/2006/relationships/image" Target="../media/image10.gif"/><Relationship Id="rId4" Type="http://schemas.openxmlformats.org/officeDocument/2006/relationships/image" Target="../media/image4.gif"/><Relationship Id="rId9" Type="http://schemas.openxmlformats.org/officeDocument/2006/relationships/image" Target="../media/image9.gif"/><Relationship Id="rId14" Type="http://schemas.openxmlformats.org/officeDocument/2006/relationships/image" Target="../media/image14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13" Type="http://schemas.openxmlformats.org/officeDocument/2006/relationships/image" Target="../media/image13.gif"/><Relationship Id="rId3" Type="http://schemas.openxmlformats.org/officeDocument/2006/relationships/image" Target="../media/image3.gif"/><Relationship Id="rId7" Type="http://schemas.openxmlformats.org/officeDocument/2006/relationships/image" Target="../media/image7.gif"/><Relationship Id="rId12" Type="http://schemas.openxmlformats.org/officeDocument/2006/relationships/image" Target="../media/image12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1.gif"/><Relationship Id="rId5" Type="http://schemas.openxmlformats.org/officeDocument/2006/relationships/image" Target="../media/image5.gif"/><Relationship Id="rId15" Type="http://schemas.openxmlformats.org/officeDocument/2006/relationships/image" Target="../media/image15.gif"/><Relationship Id="rId10" Type="http://schemas.openxmlformats.org/officeDocument/2006/relationships/image" Target="../media/image10.gif"/><Relationship Id="rId4" Type="http://schemas.openxmlformats.org/officeDocument/2006/relationships/image" Target="../media/image4.gif"/><Relationship Id="rId9" Type="http://schemas.openxmlformats.org/officeDocument/2006/relationships/image" Target="../media/image9.gif"/><Relationship Id="rId14" Type="http://schemas.openxmlformats.org/officeDocument/2006/relationships/image" Target="../media/image14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13" Type="http://schemas.openxmlformats.org/officeDocument/2006/relationships/image" Target="../media/image13.gif"/><Relationship Id="rId3" Type="http://schemas.openxmlformats.org/officeDocument/2006/relationships/image" Target="../media/image3.gif"/><Relationship Id="rId7" Type="http://schemas.openxmlformats.org/officeDocument/2006/relationships/image" Target="../media/image7.gif"/><Relationship Id="rId12" Type="http://schemas.openxmlformats.org/officeDocument/2006/relationships/image" Target="../media/image12.gif"/><Relationship Id="rId2" Type="http://schemas.openxmlformats.org/officeDocument/2006/relationships/notesSlide" Target="../notesSlides/notesSlide12.xml"/><Relationship Id="rId16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1.gif"/><Relationship Id="rId5" Type="http://schemas.openxmlformats.org/officeDocument/2006/relationships/image" Target="../media/image5.gif"/><Relationship Id="rId15" Type="http://schemas.openxmlformats.org/officeDocument/2006/relationships/image" Target="../media/image15.gif"/><Relationship Id="rId10" Type="http://schemas.openxmlformats.org/officeDocument/2006/relationships/image" Target="../media/image10.gif"/><Relationship Id="rId4" Type="http://schemas.openxmlformats.org/officeDocument/2006/relationships/image" Target="../media/image4.gif"/><Relationship Id="rId9" Type="http://schemas.openxmlformats.org/officeDocument/2006/relationships/image" Target="../media/image9.gif"/><Relationship Id="rId14" Type="http://schemas.openxmlformats.org/officeDocument/2006/relationships/image" Target="../media/image14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13" Type="http://schemas.openxmlformats.org/officeDocument/2006/relationships/image" Target="../media/image13.gif"/><Relationship Id="rId3" Type="http://schemas.openxmlformats.org/officeDocument/2006/relationships/image" Target="../media/image3.gif"/><Relationship Id="rId7" Type="http://schemas.openxmlformats.org/officeDocument/2006/relationships/image" Target="../media/image7.gif"/><Relationship Id="rId12" Type="http://schemas.openxmlformats.org/officeDocument/2006/relationships/image" Target="../media/image12.gif"/><Relationship Id="rId17" Type="http://schemas.openxmlformats.org/officeDocument/2006/relationships/image" Target="../media/image17.gif"/><Relationship Id="rId2" Type="http://schemas.openxmlformats.org/officeDocument/2006/relationships/notesSlide" Target="../notesSlides/notesSlide13.xml"/><Relationship Id="rId16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1.gif"/><Relationship Id="rId5" Type="http://schemas.openxmlformats.org/officeDocument/2006/relationships/image" Target="../media/image5.gif"/><Relationship Id="rId15" Type="http://schemas.openxmlformats.org/officeDocument/2006/relationships/image" Target="../media/image15.gif"/><Relationship Id="rId10" Type="http://schemas.openxmlformats.org/officeDocument/2006/relationships/image" Target="../media/image10.gif"/><Relationship Id="rId4" Type="http://schemas.openxmlformats.org/officeDocument/2006/relationships/image" Target="../media/image4.gif"/><Relationship Id="rId9" Type="http://schemas.openxmlformats.org/officeDocument/2006/relationships/image" Target="../media/image9.gif"/><Relationship Id="rId14" Type="http://schemas.openxmlformats.org/officeDocument/2006/relationships/image" Target="../media/image14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13" Type="http://schemas.openxmlformats.org/officeDocument/2006/relationships/image" Target="../media/image13.gif"/><Relationship Id="rId3" Type="http://schemas.openxmlformats.org/officeDocument/2006/relationships/image" Target="../media/image3.gif"/><Relationship Id="rId7" Type="http://schemas.openxmlformats.org/officeDocument/2006/relationships/image" Target="../media/image7.gif"/><Relationship Id="rId12" Type="http://schemas.openxmlformats.org/officeDocument/2006/relationships/image" Target="../media/image12.gif"/><Relationship Id="rId17" Type="http://schemas.openxmlformats.org/officeDocument/2006/relationships/image" Target="../media/image18.gif"/><Relationship Id="rId2" Type="http://schemas.openxmlformats.org/officeDocument/2006/relationships/notesSlide" Target="../notesSlides/notesSlide14.xml"/><Relationship Id="rId16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1.gif"/><Relationship Id="rId5" Type="http://schemas.openxmlformats.org/officeDocument/2006/relationships/image" Target="../media/image5.gif"/><Relationship Id="rId15" Type="http://schemas.openxmlformats.org/officeDocument/2006/relationships/image" Target="../media/image15.gif"/><Relationship Id="rId10" Type="http://schemas.openxmlformats.org/officeDocument/2006/relationships/image" Target="../media/image10.gif"/><Relationship Id="rId4" Type="http://schemas.openxmlformats.org/officeDocument/2006/relationships/image" Target="../media/image4.gif"/><Relationship Id="rId9" Type="http://schemas.openxmlformats.org/officeDocument/2006/relationships/image" Target="../media/image9.gif"/><Relationship Id="rId14" Type="http://schemas.openxmlformats.org/officeDocument/2006/relationships/image" Target="../media/image14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13" Type="http://schemas.openxmlformats.org/officeDocument/2006/relationships/image" Target="../media/image13.gif"/><Relationship Id="rId3" Type="http://schemas.openxmlformats.org/officeDocument/2006/relationships/image" Target="../media/image3.gif"/><Relationship Id="rId7" Type="http://schemas.openxmlformats.org/officeDocument/2006/relationships/image" Target="../media/image7.gif"/><Relationship Id="rId12" Type="http://schemas.openxmlformats.org/officeDocument/2006/relationships/image" Target="../media/image12.gif"/><Relationship Id="rId17" Type="http://schemas.openxmlformats.org/officeDocument/2006/relationships/image" Target="../media/image19.gif"/><Relationship Id="rId2" Type="http://schemas.openxmlformats.org/officeDocument/2006/relationships/notesSlide" Target="../notesSlides/notesSlide15.xml"/><Relationship Id="rId16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1.gif"/><Relationship Id="rId5" Type="http://schemas.openxmlformats.org/officeDocument/2006/relationships/image" Target="../media/image5.gif"/><Relationship Id="rId15" Type="http://schemas.openxmlformats.org/officeDocument/2006/relationships/image" Target="../media/image15.gif"/><Relationship Id="rId10" Type="http://schemas.openxmlformats.org/officeDocument/2006/relationships/image" Target="../media/image10.gif"/><Relationship Id="rId4" Type="http://schemas.openxmlformats.org/officeDocument/2006/relationships/image" Target="../media/image4.gif"/><Relationship Id="rId9" Type="http://schemas.openxmlformats.org/officeDocument/2006/relationships/image" Target="../media/image9.gif"/><Relationship Id="rId14" Type="http://schemas.openxmlformats.org/officeDocument/2006/relationships/image" Target="../media/image14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13" Type="http://schemas.openxmlformats.org/officeDocument/2006/relationships/image" Target="../media/image13.gif"/><Relationship Id="rId18" Type="http://schemas.openxmlformats.org/officeDocument/2006/relationships/image" Target="../media/image20.gif"/><Relationship Id="rId3" Type="http://schemas.openxmlformats.org/officeDocument/2006/relationships/image" Target="../media/image3.gif"/><Relationship Id="rId7" Type="http://schemas.openxmlformats.org/officeDocument/2006/relationships/image" Target="../media/image7.gif"/><Relationship Id="rId12" Type="http://schemas.openxmlformats.org/officeDocument/2006/relationships/image" Target="../media/image12.gif"/><Relationship Id="rId17" Type="http://schemas.openxmlformats.org/officeDocument/2006/relationships/image" Target="../media/image19.gif"/><Relationship Id="rId2" Type="http://schemas.openxmlformats.org/officeDocument/2006/relationships/notesSlide" Target="../notesSlides/notesSlide16.xml"/><Relationship Id="rId16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1.gif"/><Relationship Id="rId5" Type="http://schemas.openxmlformats.org/officeDocument/2006/relationships/image" Target="../media/image5.gif"/><Relationship Id="rId15" Type="http://schemas.openxmlformats.org/officeDocument/2006/relationships/image" Target="../media/image15.gif"/><Relationship Id="rId10" Type="http://schemas.openxmlformats.org/officeDocument/2006/relationships/image" Target="../media/image10.gif"/><Relationship Id="rId4" Type="http://schemas.openxmlformats.org/officeDocument/2006/relationships/image" Target="../media/image4.gif"/><Relationship Id="rId9" Type="http://schemas.openxmlformats.org/officeDocument/2006/relationships/image" Target="../media/image9.gif"/><Relationship Id="rId14" Type="http://schemas.openxmlformats.org/officeDocument/2006/relationships/image" Target="../media/image14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13" Type="http://schemas.openxmlformats.org/officeDocument/2006/relationships/image" Target="../media/image13.gif"/><Relationship Id="rId18" Type="http://schemas.openxmlformats.org/officeDocument/2006/relationships/image" Target="../media/image20.gif"/><Relationship Id="rId3" Type="http://schemas.openxmlformats.org/officeDocument/2006/relationships/image" Target="../media/image3.gif"/><Relationship Id="rId7" Type="http://schemas.openxmlformats.org/officeDocument/2006/relationships/image" Target="../media/image7.gif"/><Relationship Id="rId12" Type="http://schemas.openxmlformats.org/officeDocument/2006/relationships/image" Target="../media/image12.gif"/><Relationship Id="rId17" Type="http://schemas.openxmlformats.org/officeDocument/2006/relationships/image" Target="../media/image19.gif"/><Relationship Id="rId2" Type="http://schemas.openxmlformats.org/officeDocument/2006/relationships/notesSlide" Target="../notesSlides/notesSlide17.xml"/><Relationship Id="rId16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1.gif"/><Relationship Id="rId5" Type="http://schemas.openxmlformats.org/officeDocument/2006/relationships/image" Target="../media/image5.gif"/><Relationship Id="rId15" Type="http://schemas.openxmlformats.org/officeDocument/2006/relationships/image" Target="../media/image15.gif"/><Relationship Id="rId10" Type="http://schemas.openxmlformats.org/officeDocument/2006/relationships/image" Target="../media/image10.gif"/><Relationship Id="rId19" Type="http://schemas.openxmlformats.org/officeDocument/2006/relationships/image" Target="../media/image21.gif"/><Relationship Id="rId4" Type="http://schemas.openxmlformats.org/officeDocument/2006/relationships/image" Target="../media/image4.gif"/><Relationship Id="rId9" Type="http://schemas.openxmlformats.org/officeDocument/2006/relationships/image" Target="../media/image9.gif"/><Relationship Id="rId14" Type="http://schemas.openxmlformats.org/officeDocument/2006/relationships/image" Target="../media/image14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13" Type="http://schemas.openxmlformats.org/officeDocument/2006/relationships/image" Target="../media/image13.gif"/><Relationship Id="rId18" Type="http://schemas.openxmlformats.org/officeDocument/2006/relationships/image" Target="../media/image20.gif"/><Relationship Id="rId3" Type="http://schemas.openxmlformats.org/officeDocument/2006/relationships/image" Target="../media/image3.gif"/><Relationship Id="rId7" Type="http://schemas.openxmlformats.org/officeDocument/2006/relationships/image" Target="../media/image7.gif"/><Relationship Id="rId12" Type="http://schemas.openxmlformats.org/officeDocument/2006/relationships/image" Target="../media/image12.gif"/><Relationship Id="rId17" Type="http://schemas.openxmlformats.org/officeDocument/2006/relationships/image" Target="../media/image19.gif"/><Relationship Id="rId2" Type="http://schemas.openxmlformats.org/officeDocument/2006/relationships/notesSlide" Target="../notesSlides/notesSlide18.xml"/><Relationship Id="rId16" Type="http://schemas.openxmlformats.org/officeDocument/2006/relationships/image" Target="../media/image16.gif"/><Relationship Id="rId20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1.gif"/><Relationship Id="rId5" Type="http://schemas.openxmlformats.org/officeDocument/2006/relationships/image" Target="../media/image5.gif"/><Relationship Id="rId15" Type="http://schemas.openxmlformats.org/officeDocument/2006/relationships/image" Target="../media/image15.gif"/><Relationship Id="rId10" Type="http://schemas.openxmlformats.org/officeDocument/2006/relationships/image" Target="../media/image10.gif"/><Relationship Id="rId19" Type="http://schemas.openxmlformats.org/officeDocument/2006/relationships/image" Target="../media/image21.gif"/><Relationship Id="rId4" Type="http://schemas.openxmlformats.org/officeDocument/2006/relationships/image" Target="../media/image4.gif"/><Relationship Id="rId9" Type="http://schemas.openxmlformats.org/officeDocument/2006/relationships/image" Target="../media/image9.gif"/><Relationship Id="rId14" Type="http://schemas.openxmlformats.org/officeDocument/2006/relationships/image" Target="../media/image14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13" Type="http://schemas.openxmlformats.org/officeDocument/2006/relationships/image" Target="../media/image13.gif"/><Relationship Id="rId18" Type="http://schemas.openxmlformats.org/officeDocument/2006/relationships/image" Target="../media/image20.gif"/><Relationship Id="rId3" Type="http://schemas.openxmlformats.org/officeDocument/2006/relationships/image" Target="../media/image3.gif"/><Relationship Id="rId21" Type="http://schemas.openxmlformats.org/officeDocument/2006/relationships/image" Target="../media/image23.gif"/><Relationship Id="rId7" Type="http://schemas.openxmlformats.org/officeDocument/2006/relationships/image" Target="../media/image7.gif"/><Relationship Id="rId12" Type="http://schemas.openxmlformats.org/officeDocument/2006/relationships/image" Target="../media/image12.gif"/><Relationship Id="rId17" Type="http://schemas.openxmlformats.org/officeDocument/2006/relationships/image" Target="../media/image19.gif"/><Relationship Id="rId2" Type="http://schemas.openxmlformats.org/officeDocument/2006/relationships/notesSlide" Target="../notesSlides/notesSlide19.xml"/><Relationship Id="rId16" Type="http://schemas.openxmlformats.org/officeDocument/2006/relationships/image" Target="../media/image16.gif"/><Relationship Id="rId20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1.gif"/><Relationship Id="rId5" Type="http://schemas.openxmlformats.org/officeDocument/2006/relationships/image" Target="../media/image5.gif"/><Relationship Id="rId15" Type="http://schemas.openxmlformats.org/officeDocument/2006/relationships/image" Target="../media/image15.gif"/><Relationship Id="rId10" Type="http://schemas.openxmlformats.org/officeDocument/2006/relationships/image" Target="../media/image10.gif"/><Relationship Id="rId19" Type="http://schemas.openxmlformats.org/officeDocument/2006/relationships/image" Target="../media/image21.gif"/><Relationship Id="rId4" Type="http://schemas.openxmlformats.org/officeDocument/2006/relationships/image" Target="../media/image4.gif"/><Relationship Id="rId9" Type="http://schemas.openxmlformats.org/officeDocument/2006/relationships/image" Target="../media/image9.gif"/><Relationship Id="rId14" Type="http://schemas.openxmlformats.org/officeDocument/2006/relationships/image" Target="../media/image14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13" Type="http://schemas.openxmlformats.org/officeDocument/2006/relationships/image" Target="../media/image13.gif"/><Relationship Id="rId18" Type="http://schemas.openxmlformats.org/officeDocument/2006/relationships/image" Target="../media/image20.gif"/><Relationship Id="rId3" Type="http://schemas.openxmlformats.org/officeDocument/2006/relationships/image" Target="../media/image3.gif"/><Relationship Id="rId21" Type="http://schemas.openxmlformats.org/officeDocument/2006/relationships/image" Target="../media/image23.gif"/><Relationship Id="rId7" Type="http://schemas.openxmlformats.org/officeDocument/2006/relationships/image" Target="../media/image7.gif"/><Relationship Id="rId12" Type="http://schemas.openxmlformats.org/officeDocument/2006/relationships/image" Target="../media/image12.gif"/><Relationship Id="rId17" Type="http://schemas.openxmlformats.org/officeDocument/2006/relationships/image" Target="../media/image19.gif"/><Relationship Id="rId2" Type="http://schemas.openxmlformats.org/officeDocument/2006/relationships/notesSlide" Target="../notesSlides/notesSlide20.xml"/><Relationship Id="rId16" Type="http://schemas.openxmlformats.org/officeDocument/2006/relationships/image" Target="../media/image16.gif"/><Relationship Id="rId20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1.gif"/><Relationship Id="rId5" Type="http://schemas.openxmlformats.org/officeDocument/2006/relationships/image" Target="../media/image5.gif"/><Relationship Id="rId15" Type="http://schemas.openxmlformats.org/officeDocument/2006/relationships/image" Target="../media/image15.gif"/><Relationship Id="rId10" Type="http://schemas.openxmlformats.org/officeDocument/2006/relationships/image" Target="../media/image10.gif"/><Relationship Id="rId19" Type="http://schemas.openxmlformats.org/officeDocument/2006/relationships/image" Target="../media/image21.gif"/><Relationship Id="rId4" Type="http://schemas.openxmlformats.org/officeDocument/2006/relationships/image" Target="../media/image4.gif"/><Relationship Id="rId9" Type="http://schemas.openxmlformats.org/officeDocument/2006/relationships/image" Target="../media/image9.gif"/><Relationship Id="rId14" Type="http://schemas.openxmlformats.org/officeDocument/2006/relationships/image" Target="../media/image14.gif"/><Relationship Id="rId22" Type="http://schemas.openxmlformats.org/officeDocument/2006/relationships/image" Target="../media/image24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13" Type="http://schemas.openxmlformats.org/officeDocument/2006/relationships/image" Target="../media/image13.gif"/><Relationship Id="rId18" Type="http://schemas.openxmlformats.org/officeDocument/2006/relationships/image" Target="../media/image20.gif"/><Relationship Id="rId3" Type="http://schemas.openxmlformats.org/officeDocument/2006/relationships/image" Target="../media/image3.gif"/><Relationship Id="rId21" Type="http://schemas.openxmlformats.org/officeDocument/2006/relationships/image" Target="../media/image23.gif"/><Relationship Id="rId7" Type="http://schemas.openxmlformats.org/officeDocument/2006/relationships/image" Target="../media/image7.gif"/><Relationship Id="rId12" Type="http://schemas.openxmlformats.org/officeDocument/2006/relationships/image" Target="../media/image12.gif"/><Relationship Id="rId17" Type="http://schemas.openxmlformats.org/officeDocument/2006/relationships/image" Target="../media/image19.gif"/><Relationship Id="rId2" Type="http://schemas.openxmlformats.org/officeDocument/2006/relationships/notesSlide" Target="../notesSlides/notesSlide21.xml"/><Relationship Id="rId16" Type="http://schemas.openxmlformats.org/officeDocument/2006/relationships/image" Target="../media/image16.gif"/><Relationship Id="rId20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1.gif"/><Relationship Id="rId5" Type="http://schemas.openxmlformats.org/officeDocument/2006/relationships/image" Target="../media/image5.gif"/><Relationship Id="rId15" Type="http://schemas.openxmlformats.org/officeDocument/2006/relationships/image" Target="../media/image15.gif"/><Relationship Id="rId23" Type="http://schemas.openxmlformats.org/officeDocument/2006/relationships/image" Target="../media/image25.gif"/><Relationship Id="rId10" Type="http://schemas.openxmlformats.org/officeDocument/2006/relationships/image" Target="../media/image10.gif"/><Relationship Id="rId19" Type="http://schemas.openxmlformats.org/officeDocument/2006/relationships/image" Target="../media/image21.gif"/><Relationship Id="rId4" Type="http://schemas.openxmlformats.org/officeDocument/2006/relationships/image" Target="../media/image4.gif"/><Relationship Id="rId9" Type="http://schemas.openxmlformats.org/officeDocument/2006/relationships/image" Target="../media/image9.gif"/><Relationship Id="rId14" Type="http://schemas.openxmlformats.org/officeDocument/2006/relationships/image" Target="../media/image14.gif"/><Relationship Id="rId22" Type="http://schemas.openxmlformats.org/officeDocument/2006/relationships/image" Target="../media/image24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13" Type="http://schemas.openxmlformats.org/officeDocument/2006/relationships/image" Target="../media/image13.gif"/><Relationship Id="rId18" Type="http://schemas.openxmlformats.org/officeDocument/2006/relationships/image" Target="../media/image20.gif"/><Relationship Id="rId3" Type="http://schemas.openxmlformats.org/officeDocument/2006/relationships/image" Target="../media/image3.gif"/><Relationship Id="rId21" Type="http://schemas.openxmlformats.org/officeDocument/2006/relationships/image" Target="../media/image23.gif"/><Relationship Id="rId7" Type="http://schemas.openxmlformats.org/officeDocument/2006/relationships/image" Target="../media/image7.gif"/><Relationship Id="rId12" Type="http://schemas.openxmlformats.org/officeDocument/2006/relationships/image" Target="../media/image12.gif"/><Relationship Id="rId17" Type="http://schemas.openxmlformats.org/officeDocument/2006/relationships/image" Target="../media/image19.gif"/><Relationship Id="rId2" Type="http://schemas.openxmlformats.org/officeDocument/2006/relationships/notesSlide" Target="../notesSlides/notesSlide22.xml"/><Relationship Id="rId16" Type="http://schemas.openxmlformats.org/officeDocument/2006/relationships/image" Target="../media/image16.gif"/><Relationship Id="rId20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1.gif"/><Relationship Id="rId24" Type="http://schemas.openxmlformats.org/officeDocument/2006/relationships/image" Target="../media/image26.gif"/><Relationship Id="rId5" Type="http://schemas.openxmlformats.org/officeDocument/2006/relationships/image" Target="../media/image5.gif"/><Relationship Id="rId15" Type="http://schemas.openxmlformats.org/officeDocument/2006/relationships/image" Target="../media/image15.gif"/><Relationship Id="rId23" Type="http://schemas.openxmlformats.org/officeDocument/2006/relationships/image" Target="../media/image25.gif"/><Relationship Id="rId10" Type="http://schemas.openxmlformats.org/officeDocument/2006/relationships/image" Target="../media/image10.gif"/><Relationship Id="rId19" Type="http://schemas.openxmlformats.org/officeDocument/2006/relationships/image" Target="../media/image21.gif"/><Relationship Id="rId4" Type="http://schemas.openxmlformats.org/officeDocument/2006/relationships/image" Target="../media/image4.gif"/><Relationship Id="rId9" Type="http://schemas.openxmlformats.org/officeDocument/2006/relationships/image" Target="../media/image9.gif"/><Relationship Id="rId14" Type="http://schemas.openxmlformats.org/officeDocument/2006/relationships/image" Target="../media/image14.gif"/><Relationship Id="rId22" Type="http://schemas.openxmlformats.org/officeDocument/2006/relationships/image" Target="../media/image24.gi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13" Type="http://schemas.openxmlformats.org/officeDocument/2006/relationships/image" Target="../media/image13.gif"/><Relationship Id="rId18" Type="http://schemas.openxmlformats.org/officeDocument/2006/relationships/image" Target="../media/image20.gif"/><Relationship Id="rId3" Type="http://schemas.openxmlformats.org/officeDocument/2006/relationships/image" Target="../media/image3.gif"/><Relationship Id="rId21" Type="http://schemas.openxmlformats.org/officeDocument/2006/relationships/image" Target="../media/image23.gif"/><Relationship Id="rId7" Type="http://schemas.openxmlformats.org/officeDocument/2006/relationships/image" Target="../media/image7.gif"/><Relationship Id="rId12" Type="http://schemas.openxmlformats.org/officeDocument/2006/relationships/image" Target="../media/image12.gif"/><Relationship Id="rId17" Type="http://schemas.openxmlformats.org/officeDocument/2006/relationships/image" Target="../media/image19.gif"/><Relationship Id="rId25" Type="http://schemas.openxmlformats.org/officeDocument/2006/relationships/image" Target="../media/image27.gif"/><Relationship Id="rId2" Type="http://schemas.openxmlformats.org/officeDocument/2006/relationships/notesSlide" Target="../notesSlides/notesSlide23.xml"/><Relationship Id="rId16" Type="http://schemas.openxmlformats.org/officeDocument/2006/relationships/image" Target="../media/image16.gif"/><Relationship Id="rId20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1.gif"/><Relationship Id="rId24" Type="http://schemas.openxmlformats.org/officeDocument/2006/relationships/image" Target="../media/image26.gif"/><Relationship Id="rId5" Type="http://schemas.openxmlformats.org/officeDocument/2006/relationships/image" Target="../media/image5.gif"/><Relationship Id="rId15" Type="http://schemas.openxmlformats.org/officeDocument/2006/relationships/image" Target="../media/image15.gif"/><Relationship Id="rId23" Type="http://schemas.openxmlformats.org/officeDocument/2006/relationships/image" Target="../media/image25.gif"/><Relationship Id="rId10" Type="http://schemas.openxmlformats.org/officeDocument/2006/relationships/image" Target="../media/image10.gif"/><Relationship Id="rId19" Type="http://schemas.openxmlformats.org/officeDocument/2006/relationships/image" Target="../media/image21.gif"/><Relationship Id="rId4" Type="http://schemas.openxmlformats.org/officeDocument/2006/relationships/image" Target="../media/image4.gif"/><Relationship Id="rId9" Type="http://schemas.openxmlformats.org/officeDocument/2006/relationships/image" Target="../media/image9.gif"/><Relationship Id="rId14" Type="http://schemas.openxmlformats.org/officeDocument/2006/relationships/image" Target="../media/image14.gif"/><Relationship Id="rId22" Type="http://schemas.openxmlformats.org/officeDocument/2006/relationships/image" Target="../media/image24.gi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13" Type="http://schemas.openxmlformats.org/officeDocument/2006/relationships/image" Target="../media/image13.gif"/><Relationship Id="rId18" Type="http://schemas.openxmlformats.org/officeDocument/2006/relationships/image" Target="../media/image20.gif"/><Relationship Id="rId26" Type="http://schemas.openxmlformats.org/officeDocument/2006/relationships/image" Target="../media/image28.gif"/><Relationship Id="rId3" Type="http://schemas.openxmlformats.org/officeDocument/2006/relationships/image" Target="../media/image3.gif"/><Relationship Id="rId21" Type="http://schemas.openxmlformats.org/officeDocument/2006/relationships/image" Target="../media/image23.gif"/><Relationship Id="rId7" Type="http://schemas.openxmlformats.org/officeDocument/2006/relationships/image" Target="../media/image7.gif"/><Relationship Id="rId12" Type="http://schemas.openxmlformats.org/officeDocument/2006/relationships/image" Target="../media/image12.gif"/><Relationship Id="rId17" Type="http://schemas.openxmlformats.org/officeDocument/2006/relationships/image" Target="../media/image19.gif"/><Relationship Id="rId25" Type="http://schemas.openxmlformats.org/officeDocument/2006/relationships/image" Target="../media/image27.gif"/><Relationship Id="rId2" Type="http://schemas.openxmlformats.org/officeDocument/2006/relationships/notesSlide" Target="../notesSlides/notesSlide24.xml"/><Relationship Id="rId16" Type="http://schemas.openxmlformats.org/officeDocument/2006/relationships/image" Target="../media/image16.gif"/><Relationship Id="rId20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1.gif"/><Relationship Id="rId24" Type="http://schemas.openxmlformats.org/officeDocument/2006/relationships/image" Target="../media/image26.gif"/><Relationship Id="rId5" Type="http://schemas.openxmlformats.org/officeDocument/2006/relationships/image" Target="../media/image5.gif"/><Relationship Id="rId15" Type="http://schemas.openxmlformats.org/officeDocument/2006/relationships/image" Target="../media/image15.gif"/><Relationship Id="rId23" Type="http://schemas.openxmlformats.org/officeDocument/2006/relationships/image" Target="../media/image25.gif"/><Relationship Id="rId10" Type="http://schemas.openxmlformats.org/officeDocument/2006/relationships/image" Target="../media/image10.gif"/><Relationship Id="rId19" Type="http://schemas.openxmlformats.org/officeDocument/2006/relationships/image" Target="../media/image21.gif"/><Relationship Id="rId4" Type="http://schemas.openxmlformats.org/officeDocument/2006/relationships/image" Target="../media/image4.gif"/><Relationship Id="rId9" Type="http://schemas.openxmlformats.org/officeDocument/2006/relationships/image" Target="../media/image9.gif"/><Relationship Id="rId14" Type="http://schemas.openxmlformats.org/officeDocument/2006/relationships/image" Target="../media/image14.gif"/><Relationship Id="rId22" Type="http://schemas.openxmlformats.org/officeDocument/2006/relationships/image" Target="../media/image24.gi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13" Type="http://schemas.openxmlformats.org/officeDocument/2006/relationships/image" Target="../media/image13.gif"/><Relationship Id="rId18" Type="http://schemas.openxmlformats.org/officeDocument/2006/relationships/image" Target="../media/image20.gif"/><Relationship Id="rId26" Type="http://schemas.openxmlformats.org/officeDocument/2006/relationships/image" Target="../media/image28.gif"/><Relationship Id="rId3" Type="http://schemas.openxmlformats.org/officeDocument/2006/relationships/image" Target="../media/image3.gif"/><Relationship Id="rId21" Type="http://schemas.openxmlformats.org/officeDocument/2006/relationships/image" Target="../media/image23.gif"/><Relationship Id="rId7" Type="http://schemas.openxmlformats.org/officeDocument/2006/relationships/image" Target="../media/image7.gif"/><Relationship Id="rId12" Type="http://schemas.openxmlformats.org/officeDocument/2006/relationships/image" Target="../media/image12.gif"/><Relationship Id="rId17" Type="http://schemas.openxmlformats.org/officeDocument/2006/relationships/image" Target="../media/image19.gif"/><Relationship Id="rId25" Type="http://schemas.openxmlformats.org/officeDocument/2006/relationships/image" Target="../media/image27.gif"/><Relationship Id="rId2" Type="http://schemas.openxmlformats.org/officeDocument/2006/relationships/notesSlide" Target="../notesSlides/notesSlide25.xml"/><Relationship Id="rId16" Type="http://schemas.openxmlformats.org/officeDocument/2006/relationships/image" Target="../media/image16.gif"/><Relationship Id="rId20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1.gif"/><Relationship Id="rId24" Type="http://schemas.openxmlformats.org/officeDocument/2006/relationships/image" Target="../media/image26.gif"/><Relationship Id="rId5" Type="http://schemas.openxmlformats.org/officeDocument/2006/relationships/image" Target="../media/image5.gif"/><Relationship Id="rId15" Type="http://schemas.openxmlformats.org/officeDocument/2006/relationships/image" Target="../media/image15.gif"/><Relationship Id="rId23" Type="http://schemas.openxmlformats.org/officeDocument/2006/relationships/image" Target="../media/image25.gif"/><Relationship Id="rId10" Type="http://schemas.openxmlformats.org/officeDocument/2006/relationships/image" Target="../media/image10.gif"/><Relationship Id="rId19" Type="http://schemas.openxmlformats.org/officeDocument/2006/relationships/image" Target="../media/image21.gif"/><Relationship Id="rId4" Type="http://schemas.openxmlformats.org/officeDocument/2006/relationships/image" Target="../media/image4.gif"/><Relationship Id="rId9" Type="http://schemas.openxmlformats.org/officeDocument/2006/relationships/image" Target="../media/image9.gif"/><Relationship Id="rId14" Type="http://schemas.openxmlformats.org/officeDocument/2006/relationships/image" Target="../media/image14.gif"/><Relationship Id="rId22" Type="http://schemas.openxmlformats.org/officeDocument/2006/relationships/image" Target="../media/image24.gif"/><Relationship Id="rId27" Type="http://schemas.openxmlformats.org/officeDocument/2006/relationships/image" Target="../media/image29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13" Type="http://schemas.openxmlformats.org/officeDocument/2006/relationships/image" Target="../media/image13.gif"/><Relationship Id="rId18" Type="http://schemas.openxmlformats.org/officeDocument/2006/relationships/image" Target="../media/image20.gif"/><Relationship Id="rId26" Type="http://schemas.openxmlformats.org/officeDocument/2006/relationships/image" Target="../media/image28.gif"/><Relationship Id="rId3" Type="http://schemas.openxmlformats.org/officeDocument/2006/relationships/image" Target="../media/image3.gif"/><Relationship Id="rId21" Type="http://schemas.openxmlformats.org/officeDocument/2006/relationships/image" Target="../media/image23.gif"/><Relationship Id="rId7" Type="http://schemas.openxmlformats.org/officeDocument/2006/relationships/image" Target="../media/image7.gif"/><Relationship Id="rId12" Type="http://schemas.openxmlformats.org/officeDocument/2006/relationships/image" Target="../media/image12.gif"/><Relationship Id="rId17" Type="http://schemas.openxmlformats.org/officeDocument/2006/relationships/image" Target="../media/image19.gif"/><Relationship Id="rId25" Type="http://schemas.openxmlformats.org/officeDocument/2006/relationships/image" Target="../media/image27.gif"/><Relationship Id="rId2" Type="http://schemas.openxmlformats.org/officeDocument/2006/relationships/notesSlide" Target="../notesSlides/notesSlide26.xml"/><Relationship Id="rId16" Type="http://schemas.openxmlformats.org/officeDocument/2006/relationships/image" Target="../media/image16.gif"/><Relationship Id="rId20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1.gif"/><Relationship Id="rId24" Type="http://schemas.openxmlformats.org/officeDocument/2006/relationships/image" Target="../media/image26.gif"/><Relationship Id="rId5" Type="http://schemas.openxmlformats.org/officeDocument/2006/relationships/image" Target="../media/image5.gif"/><Relationship Id="rId15" Type="http://schemas.openxmlformats.org/officeDocument/2006/relationships/image" Target="../media/image15.gif"/><Relationship Id="rId23" Type="http://schemas.openxmlformats.org/officeDocument/2006/relationships/image" Target="../media/image25.gif"/><Relationship Id="rId28" Type="http://schemas.openxmlformats.org/officeDocument/2006/relationships/image" Target="../media/image30.gif"/><Relationship Id="rId10" Type="http://schemas.openxmlformats.org/officeDocument/2006/relationships/image" Target="../media/image10.gif"/><Relationship Id="rId19" Type="http://schemas.openxmlformats.org/officeDocument/2006/relationships/image" Target="../media/image21.gif"/><Relationship Id="rId4" Type="http://schemas.openxmlformats.org/officeDocument/2006/relationships/image" Target="../media/image4.gif"/><Relationship Id="rId9" Type="http://schemas.openxmlformats.org/officeDocument/2006/relationships/image" Target="../media/image9.gif"/><Relationship Id="rId14" Type="http://schemas.openxmlformats.org/officeDocument/2006/relationships/image" Target="../media/image14.gif"/><Relationship Id="rId22" Type="http://schemas.openxmlformats.org/officeDocument/2006/relationships/image" Target="../media/image24.gif"/><Relationship Id="rId27" Type="http://schemas.openxmlformats.org/officeDocument/2006/relationships/image" Target="../media/image29.gi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13" Type="http://schemas.openxmlformats.org/officeDocument/2006/relationships/image" Target="../media/image13.gif"/><Relationship Id="rId18" Type="http://schemas.openxmlformats.org/officeDocument/2006/relationships/image" Target="../media/image20.gif"/><Relationship Id="rId26" Type="http://schemas.openxmlformats.org/officeDocument/2006/relationships/image" Target="../media/image28.gif"/><Relationship Id="rId3" Type="http://schemas.openxmlformats.org/officeDocument/2006/relationships/image" Target="../media/image3.gif"/><Relationship Id="rId21" Type="http://schemas.openxmlformats.org/officeDocument/2006/relationships/image" Target="../media/image23.gif"/><Relationship Id="rId7" Type="http://schemas.openxmlformats.org/officeDocument/2006/relationships/image" Target="../media/image7.gif"/><Relationship Id="rId12" Type="http://schemas.openxmlformats.org/officeDocument/2006/relationships/image" Target="../media/image12.gif"/><Relationship Id="rId17" Type="http://schemas.openxmlformats.org/officeDocument/2006/relationships/image" Target="../media/image19.gif"/><Relationship Id="rId25" Type="http://schemas.openxmlformats.org/officeDocument/2006/relationships/image" Target="../media/image27.gif"/><Relationship Id="rId2" Type="http://schemas.openxmlformats.org/officeDocument/2006/relationships/notesSlide" Target="../notesSlides/notesSlide27.xml"/><Relationship Id="rId16" Type="http://schemas.openxmlformats.org/officeDocument/2006/relationships/image" Target="../media/image16.gif"/><Relationship Id="rId20" Type="http://schemas.openxmlformats.org/officeDocument/2006/relationships/image" Target="../media/image22.gif"/><Relationship Id="rId29" Type="http://schemas.openxmlformats.org/officeDocument/2006/relationships/image" Target="../media/image3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1.gif"/><Relationship Id="rId24" Type="http://schemas.openxmlformats.org/officeDocument/2006/relationships/image" Target="../media/image26.gif"/><Relationship Id="rId5" Type="http://schemas.openxmlformats.org/officeDocument/2006/relationships/image" Target="../media/image5.gif"/><Relationship Id="rId15" Type="http://schemas.openxmlformats.org/officeDocument/2006/relationships/image" Target="../media/image15.gif"/><Relationship Id="rId23" Type="http://schemas.openxmlformats.org/officeDocument/2006/relationships/image" Target="../media/image25.gif"/><Relationship Id="rId28" Type="http://schemas.openxmlformats.org/officeDocument/2006/relationships/image" Target="../media/image30.gif"/><Relationship Id="rId10" Type="http://schemas.openxmlformats.org/officeDocument/2006/relationships/image" Target="../media/image10.gif"/><Relationship Id="rId19" Type="http://schemas.openxmlformats.org/officeDocument/2006/relationships/image" Target="../media/image21.gif"/><Relationship Id="rId4" Type="http://schemas.openxmlformats.org/officeDocument/2006/relationships/image" Target="../media/image4.gif"/><Relationship Id="rId9" Type="http://schemas.openxmlformats.org/officeDocument/2006/relationships/image" Target="../media/image9.gif"/><Relationship Id="rId14" Type="http://schemas.openxmlformats.org/officeDocument/2006/relationships/image" Target="../media/image14.gif"/><Relationship Id="rId22" Type="http://schemas.openxmlformats.org/officeDocument/2006/relationships/image" Target="../media/image24.gif"/><Relationship Id="rId27" Type="http://schemas.openxmlformats.org/officeDocument/2006/relationships/image" Target="../media/image29.gi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13" Type="http://schemas.openxmlformats.org/officeDocument/2006/relationships/image" Target="../media/image13.gif"/><Relationship Id="rId18" Type="http://schemas.openxmlformats.org/officeDocument/2006/relationships/image" Target="../media/image20.gif"/><Relationship Id="rId26" Type="http://schemas.openxmlformats.org/officeDocument/2006/relationships/image" Target="../media/image28.gif"/><Relationship Id="rId3" Type="http://schemas.openxmlformats.org/officeDocument/2006/relationships/image" Target="../media/image3.gif"/><Relationship Id="rId21" Type="http://schemas.openxmlformats.org/officeDocument/2006/relationships/image" Target="../media/image23.gif"/><Relationship Id="rId7" Type="http://schemas.openxmlformats.org/officeDocument/2006/relationships/image" Target="../media/image7.gif"/><Relationship Id="rId12" Type="http://schemas.openxmlformats.org/officeDocument/2006/relationships/image" Target="../media/image12.gif"/><Relationship Id="rId17" Type="http://schemas.openxmlformats.org/officeDocument/2006/relationships/image" Target="../media/image19.gif"/><Relationship Id="rId25" Type="http://schemas.openxmlformats.org/officeDocument/2006/relationships/image" Target="../media/image27.gif"/><Relationship Id="rId2" Type="http://schemas.openxmlformats.org/officeDocument/2006/relationships/notesSlide" Target="../notesSlides/notesSlide28.xml"/><Relationship Id="rId16" Type="http://schemas.openxmlformats.org/officeDocument/2006/relationships/image" Target="../media/image16.gif"/><Relationship Id="rId20" Type="http://schemas.openxmlformats.org/officeDocument/2006/relationships/image" Target="../media/image22.gif"/><Relationship Id="rId29" Type="http://schemas.openxmlformats.org/officeDocument/2006/relationships/image" Target="../media/image3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1.gif"/><Relationship Id="rId24" Type="http://schemas.openxmlformats.org/officeDocument/2006/relationships/image" Target="../media/image26.gif"/><Relationship Id="rId5" Type="http://schemas.openxmlformats.org/officeDocument/2006/relationships/image" Target="../media/image5.gif"/><Relationship Id="rId15" Type="http://schemas.openxmlformats.org/officeDocument/2006/relationships/image" Target="../media/image15.gif"/><Relationship Id="rId23" Type="http://schemas.openxmlformats.org/officeDocument/2006/relationships/image" Target="../media/image25.gif"/><Relationship Id="rId28" Type="http://schemas.openxmlformats.org/officeDocument/2006/relationships/image" Target="../media/image30.gif"/><Relationship Id="rId10" Type="http://schemas.openxmlformats.org/officeDocument/2006/relationships/image" Target="../media/image10.gif"/><Relationship Id="rId19" Type="http://schemas.openxmlformats.org/officeDocument/2006/relationships/image" Target="../media/image21.gif"/><Relationship Id="rId4" Type="http://schemas.openxmlformats.org/officeDocument/2006/relationships/image" Target="../media/image4.gif"/><Relationship Id="rId9" Type="http://schemas.openxmlformats.org/officeDocument/2006/relationships/image" Target="../media/image9.gif"/><Relationship Id="rId14" Type="http://schemas.openxmlformats.org/officeDocument/2006/relationships/image" Target="../media/image14.gif"/><Relationship Id="rId22" Type="http://schemas.openxmlformats.org/officeDocument/2006/relationships/image" Target="../media/image24.gif"/><Relationship Id="rId27" Type="http://schemas.openxmlformats.org/officeDocument/2006/relationships/image" Target="../media/image29.gif"/><Relationship Id="rId30" Type="http://schemas.openxmlformats.org/officeDocument/2006/relationships/image" Target="../media/image32.gi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image" Target="../media/image12.gif"/><Relationship Id="rId18" Type="http://schemas.openxmlformats.org/officeDocument/2006/relationships/image" Target="../media/image19.gif"/><Relationship Id="rId26" Type="http://schemas.openxmlformats.org/officeDocument/2006/relationships/image" Target="../media/image27.gif"/><Relationship Id="rId3" Type="http://schemas.openxmlformats.org/officeDocument/2006/relationships/notesSlide" Target="../notesSlides/notesSlide29.xml"/><Relationship Id="rId21" Type="http://schemas.openxmlformats.org/officeDocument/2006/relationships/image" Target="../media/image22.gif"/><Relationship Id="rId7" Type="http://schemas.openxmlformats.org/officeDocument/2006/relationships/image" Target="../media/image6.gif"/><Relationship Id="rId12" Type="http://schemas.openxmlformats.org/officeDocument/2006/relationships/image" Target="../media/image11.gif"/><Relationship Id="rId17" Type="http://schemas.openxmlformats.org/officeDocument/2006/relationships/image" Target="../media/image16.gif"/><Relationship Id="rId25" Type="http://schemas.openxmlformats.org/officeDocument/2006/relationships/image" Target="../media/image26.gif"/><Relationship Id="rId33" Type="http://schemas.openxmlformats.org/officeDocument/2006/relationships/image" Target="../media/image33.pn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5.gif"/><Relationship Id="rId20" Type="http://schemas.openxmlformats.org/officeDocument/2006/relationships/image" Target="../media/image21.gif"/><Relationship Id="rId29" Type="http://schemas.openxmlformats.org/officeDocument/2006/relationships/image" Target="../media/image30.gif"/><Relationship Id="rId1" Type="http://schemas.openxmlformats.org/officeDocument/2006/relationships/video" Target="NULL" TargetMode="External"/><Relationship Id="rId6" Type="http://schemas.openxmlformats.org/officeDocument/2006/relationships/image" Target="../media/image5.gif"/><Relationship Id="rId11" Type="http://schemas.openxmlformats.org/officeDocument/2006/relationships/image" Target="../media/image10.gif"/><Relationship Id="rId24" Type="http://schemas.openxmlformats.org/officeDocument/2006/relationships/image" Target="../media/image25.gif"/><Relationship Id="rId32" Type="http://schemas.microsoft.com/office/2007/relationships/media" Target="../media/media1.wav"/><Relationship Id="rId5" Type="http://schemas.openxmlformats.org/officeDocument/2006/relationships/image" Target="../media/image4.gif"/><Relationship Id="rId15" Type="http://schemas.openxmlformats.org/officeDocument/2006/relationships/image" Target="../media/image14.gif"/><Relationship Id="rId23" Type="http://schemas.openxmlformats.org/officeDocument/2006/relationships/image" Target="../media/image24.gif"/><Relationship Id="rId28" Type="http://schemas.openxmlformats.org/officeDocument/2006/relationships/image" Target="../media/image29.gif"/><Relationship Id="rId10" Type="http://schemas.openxmlformats.org/officeDocument/2006/relationships/image" Target="../media/image9.gif"/><Relationship Id="rId19" Type="http://schemas.openxmlformats.org/officeDocument/2006/relationships/image" Target="../media/image20.gif"/><Relationship Id="rId31" Type="http://schemas.openxmlformats.org/officeDocument/2006/relationships/image" Target="../media/image32.gif"/><Relationship Id="rId4" Type="http://schemas.openxmlformats.org/officeDocument/2006/relationships/image" Target="../media/image3.gif"/><Relationship Id="rId9" Type="http://schemas.openxmlformats.org/officeDocument/2006/relationships/image" Target="../media/image8.gif"/><Relationship Id="rId14" Type="http://schemas.openxmlformats.org/officeDocument/2006/relationships/image" Target="../media/image13.gif"/><Relationship Id="rId22" Type="http://schemas.openxmlformats.org/officeDocument/2006/relationships/image" Target="../media/image23.gif"/><Relationship Id="rId27" Type="http://schemas.openxmlformats.org/officeDocument/2006/relationships/image" Target="../media/image28.gif"/><Relationship Id="rId30" Type="http://schemas.openxmlformats.org/officeDocument/2006/relationships/image" Target="../media/image31.gi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13" Type="http://schemas.openxmlformats.org/officeDocument/2006/relationships/image" Target="../media/image13.gif"/><Relationship Id="rId18" Type="http://schemas.openxmlformats.org/officeDocument/2006/relationships/image" Target="../media/image20.gif"/><Relationship Id="rId26" Type="http://schemas.openxmlformats.org/officeDocument/2006/relationships/image" Target="../media/image28.gif"/><Relationship Id="rId3" Type="http://schemas.openxmlformats.org/officeDocument/2006/relationships/image" Target="../media/image3.gif"/><Relationship Id="rId21" Type="http://schemas.openxmlformats.org/officeDocument/2006/relationships/image" Target="../media/image23.gif"/><Relationship Id="rId7" Type="http://schemas.openxmlformats.org/officeDocument/2006/relationships/image" Target="../media/image7.gif"/><Relationship Id="rId12" Type="http://schemas.openxmlformats.org/officeDocument/2006/relationships/image" Target="../media/image12.gif"/><Relationship Id="rId17" Type="http://schemas.openxmlformats.org/officeDocument/2006/relationships/image" Target="../media/image19.gif"/><Relationship Id="rId25" Type="http://schemas.openxmlformats.org/officeDocument/2006/relationships/image" Target="../media/image27.gif"/><Relationship Id="rId2" Type="http://schemas.openxmlformats.org/officeDocument/2006/relationships/notesSlide" Target="../notesSlides/notesSlide30.xml"/><Relationship Id="rId16" Type="http://schemas.openxmlformats.org/officeDocument/2006/relationships/image" Target="../media/image16.gif"/><Relationship Id="rId20" Type="http://schemas.openxmlformats.org/officeDocument/2006/relationships/image" Target="../media/image22.gif"/><Relationship Id="rId29" Type="http://schemas.openxmlformats.org/officeDocument/2006/relationships/image" Target="../media/image3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1.gif"/><Relationship Id="rId24" Type="http://schemas.openxmlformats.org/officeDocument/2006/relationships/image" Target="../media/image26.gif"/><Relationship Id="rId5" Type="http://schemas.openxmlformats.org/officeDocument/2006/relationships/image" Target="../media/image5.gif"/><Relationship Id="rId15" Type="http://schemas.openxmlformats.org/officeDocument/2006/relationships/image" Target="../media/image15.gif"/><Relationship Id="rId23" Type="http://schemas.openxmlformats.org/officeDocument/2006/relationships/image" Target="../media/image25.gif"/><Relationship Id="rId28" Type="http://schemas.openxmlformats.org/officeDocument/2006/relationships/image" Target="../media/image30.gif"/><Relationship Id="rId10" Type="http://schemas.openxmlformats.org/officeDocument/2006/relationships/image" Target="../media/image10.gif"/><Relationship Id="rId19" Type="http://schemas.openxmlformats.org/officeDocument/2006/relationships/image" Target="../media/image21.gif"/><Relationship Id="rId31" Type="http://schemas.openxmlformats.org/officeDocument/2006/relationships/image" Target="../media/image34.gif"/><Relationship Id="rId4" Type="http://schemas.openxmlformats.org/officeDocument/2006/relationships/image" Target="../media/image4.gif"/><Relationship Id="rId9" Type="http://schemas.openxmlformats.org/officeDocument/2006/relationships/image" Target="../media/image9.gif"/><Relationship Id="rId14" Type="http://schemas.openxmlformats.org/officeDocument/2006/relationships/image" Target="../media/image14.gif"/><Relationship Id="rId22" Type="http://schemas.openxmlformats.org/officeDocument/2006/relationships/image" Target="../media/image24.gif"/><Relationship Id="rId27" Type="http://schemas.openxmlformats.org/officeDocument/2006/relationships/image" Target="../media/image29.gif"/><Relationship Id="rId30" Type="http://schemas.openxmlformats.org/officeDocument/2006/relationships/image" Target="../media/image32.gif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5"/>
          <p:cNvSpPr>
            <a:spLocks noGrp="1" noChangeArrowheads="1"/>
          </p:cNvSpPr>
          <p:nvPr>
            <p:ph type="title"/>
          </p:nvPr>
        </p:nvSpPr>
        <p:spPr>
          <a:xfrm>
            <a:off x="857250" y="4929188"/>
            <a:ext cx="7772400" cy="523220"/>
          </a:xfrm>
        </p:spPr>
        <p:txBody>
          <a:bodyPr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Autorem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materiálu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všech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jeho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částí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není-li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uvedeno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jinak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, je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Mgr. Veronika Černá.</a:t>
            </a:r>
          </a:p>
        </p:txBody>
      </p:sp>
      <p:sp>
        <p:nvSpPr>
          <p:cNvPr id="6147" name="Zástupný symbol pro text 5"/>
          <p:cNvSpPr>
            <a:spLocks noGrp="1"/>
          </p:cNvSpPr>
          <p:nvPr>
            <p:ph type="body" idx="1"/>
          </p:nvPr>
        </p:nvSpPr>
        <p:spPr>
          <a:xfrm>
            <a:off x="2214563" y="1785938"/>
            <a:ext cx="5000625" cy="2286000"/>
          </a:xfrm>
        </p:spPr>
        <p:txBody>
          <a:bodyPr/>
          <a:lstStyle/>
          <a:p>
            <a:pPr eaLnBrk="1" hangingPunct="1"/>
            <a:endParaRPr lang="cs-CZ" smtClean="0"/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xmlns="" val="3368105611"/>
              </p:ext>
            </p:extLst>
          </p:nvPr>
        </p:nvGraphicFramePr>
        <p:xfrm>
          <a:off x="500034" y="285728"/>
          <a:ext cx="8215370" cy="4643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57356" y="537210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000985766"/>
      </p:ext>
    </p:extLst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499176" cy="11430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Brouk– procvičování násobení a dělení</a:t>
            </a:r>
            <a:endParaRPr lang="cs-CZ" b="1" dirty="0">
              <a:solidFill>
                <a:schemeClr val="accent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PŘEDMĚT: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Matematika</a:t>
            </a:r>
          </a:p>
          <a:p>
            <a:pPr eaLnBrk="1" hangingPunct="1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ROČNÍK: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OČEKÁVANÝ VÝSTUP: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Používá správně násobení a dělení.</a:t>
            </a:r>
          </a:p>
          <a:p>
            <a:pPr eaLnBrk="1" hangingPunct="1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KLÍČOVÁ SLOVA: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Násobení a dělení</a:t>
            </a:r>
          </a:p>
          <a:p>
            <a:pPr eaLnBrk="1" hangingPunct="1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DRUH UČEBNÍHO MATERIÁLU: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Prezentace v PowerPointu</a:t>
            </a:r>
          </a:p>
          <a:p>
            <a:pPr eaLnBrk="1" hangingPunct="1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ANOTACE: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Prezentace je určena k procvičování násobení a dělení.</a:t>
            </a: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VYUŽITÍ V HODINĚ: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Prezentaci jsem použila ke konci hodiny na procvičování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násobení a dělení.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Žáci se aktivně podíleli na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úkolu pomocí tabulek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- kde si každý individuálně příklad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vypočítal. Pak mi najednou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tabulky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ukázali, tak jsem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mohla výsledky všech žáků ihned zkontrolovat. Dále jsem každému rozdala pracovní list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– nevybarveného brouka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s příklady – kde si žáci individuálně zkoušeli příklady samostatně vypočítat.</a:t>
            </a:r>
          </a:p>
          <a:p>
            <a:pPr marL="0" indent="0" eaLnBrk="1" hangingPunct="1">
              <a:buNone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1384065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43877" y="188640"/>
            <a:ext cx="824440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400" b="1" dirty="0" smtClean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Brouk– procvičování násobení         a dělení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656473"/>
            <a:ext cx="6696744" cy="4574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8253163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16798" y="4997152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225 zelená            </a:t>
            </a:r>
            <a:r>
              <a:rPr lang="cs-CZ" sz="3200" dirty="0" smtClean="0">
                <a:solidFill>
                  <a:srgbClr val="FF0000"/>
                </a:solidFill>
              </a:rPr>
              <a:t>522 červená</a:t>
            </a:r>
          </a:p>
          <a:p>
            <a:r>
              <a:rPr lang="cs-CZ" sz="3200" dirty="0" smtClean="0">
                <a:solidFill>
                  <a:srgbClr val="FF6600"/>
                </a:solidFill>
              </a:rPr>
              <a:t>375 oranžová 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726 žlutá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424 modrá           </a:t>
            </a:r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 858 hnědá</a:t>
            </a:r>
          </a:p>
        </p:txBody>
      </p:sp>
    </p:spTree>
    <p:extLst>
      <p:ext uri="{BB962C8B-B14F-4D97-AF65-F5344CB8AC3E}">
        <p14:creationId xmlns:p14="http://schemas.microsoft.com/office/powerpoint/2010/main" xmlns="" val="317634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16798" y="4997152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225 zelená            </a:t>
            </a:r>
            <a:r>
              <a:rPr lang="cs-CZ" sz="3200" dirty="0" smtClean="0">
                <a:solidFill>
                  <a:srgbClr val="FF0000"/>
                </a:solidFill>
              </a:rPr>
              <a:t>522 červená</a:t>
            </a:r>
          </a:p>
          <a:p>
            <a:r>
              <a:rPr lang="cs-CZ" sz="3200" dirty="0" smtClean="0">
                <a:solidFill>
                  <a:srgbClr val="FF6600"/>
                </a:solidFill>
              </a:rPr>
              <a:t>375 oranžová 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726 žlutá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424 modrá           </a:t>
            </a:r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 858 hnědá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0126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16798" y="4997152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225 zelená            </a:t>
            </a:r>
            <a:r>
              <a:rPr lang="cs-CZ" sz="3200" dirty="0" smtClean="0">
                <a:solidFill>
                  <a:srgbClr val="FF0000"/>
                </a:solidFill>
              </a:rPr>
              <a:t>522 červená</a:t>
            </a:r>
          </a:p>
          <a:p>
            <a:r>
              <a:rPr lang="cs-CZ" sz="3200" dirty="0" smtClean="0">
                <a:solidFill>
                  <a:srgbClr val="FF6600"/>
                </a:solidFill>
              </a:rPr>
              <a:t>375 oranžová 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726 žlutá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424 modrá           </a:t>
            </a:r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 858 hnědá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1660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16798" y="4997152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225 zelená            </a:t>
            </a:r>
            <a:r>
              <a:rPr lang="cs-CZ" sz="3200" dirty="0" smtClean="0">
                <a:solidFill>
                  <a:srgbClr val="FF0000"/>
                </a:solidFill>
              </a:rPr>
              <a:t>522 červená</a:t>
            </a:r>
          </a:p>
          <a:p>
            <a:r>
              <a:rPr lang="cs-CZ" sz="3200" dirty="0" smtClean="0">
                <a:solidFill>
                  <a:srgbClr val="FF6600"/>
                </a:solidFill>
              </a:rPr>
              <a:t>375 oranžová 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726 žlutá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424 modrá           </a:t>
            </a:r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 858 hnědá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253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16798" y="4997152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225 zelená            </a:t>
            </a:r>
            <a:r>
              <a:rPr lang="cs-CZ" sz="3200" dirty="0" smtClean="0">
                <a:solidFill>
                  <a:srgbClr val="FF0000"/>
                </a:solidFill>
              </a:rPr>
              <a:t>522 červená</a:t>
            </a:r>
          </a:p>
          <a:p>
            <a:r>
              <a:rPr lang="cs-CZ" sz="3200" dirty="0" smtClean="0">
                <a:solidFill>
                  <a:srgbClr val="FF6600"/>
                </a:solidFill>
              </a:rPr>
              <a:t>375 oranžová 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726 žlutá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424 modrá           </a:t>
            </a:r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 858 hnědá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2750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16798" y="4997152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225 zelená            </a:t>
            </a:r>
            <a:r>
              <a:rPr lang="cs-CZ" sz="3200" dirty="0" smtClean="0">
                <a:solidFill>
                  <a:srgbClr val="FF0000"/>
                </a:solidFill>
              </a:rPr>
              <a:t>522 červená</a:t>
            </a:r>
          </a:p>
          <a:p>
            <a:r>
              <a:rPr lang="cs-CZ" sz="3200" dirty="0" smtClean="0">
                <a:solidFill>
                  <a:srgbClr val="FF6600"/>
                </a:solidFill>
              </a:rPr>
              <a:t>375 oranžová 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726 žlutá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424 modrá           </a:t>
            </a:r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 858 hnědá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5178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16798" y="4997152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225 zelená            </a:t>
            </a:r>
            <a:r>
              <a:rPr lang="cs-CZ" sz="3200" dirty="0" smtClean="0">
                <a:solidFill>
                  <a:srgbClr val="FF0000"/>
                </a:solidFill>
              </a:rPr>
              <a:t>522 červená</a:t>
            </a:r>
          </a:p>
          <a:p>
            <a:r>
              <a:rPr lang="cs-CZ" sz="3200" dirty="0" smtClean="0">
                <a:solidFill>
                  <a:srgbClr val="FF6600"/>
                </a:solidFill>
              </a:rPr>
              <a:t>375 oranžová 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726 žlutá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424 modrá           </a:t>
            </a:r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 858 hnědá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885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16798" y="4997152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225 zelená            </a:t>
            </a:r>
            <a:r>
              <a:rPr lang="cs-CZ" sz="3200" dirty="0" smtClean="0">
                <a:solidFill>
                  <a:srgbClr val="FF0000"/>
                </a:solidFill>
              </a:rPr>
              <a:t>522 červená</a:t>
            </a:r>
          </a:p>
          <a:p>
            <a:r>
              <a:rPr lang="cs-CZ" sz="3200" dirty="0" smtClean="0">
                <a:solidFill>
                  <a:srgbClr val="FF6600"/>
                </a:solidFill>
              </a:rPr>
              <a:t>375 oranžová 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726 žlutá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424 modrá           </a:t>
            </a:r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 858 hnědá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3317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16798" y="4997152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225 zelená            </a:t>
            </a:r>
            <a:r>
              <a:rPr lang="cs-CZ" sz="3200" dirty="0" smtClean="0">
                <a:solidFill>
                  <a:srgbClr val="FF0000"/>
                </a:solidFill>
              </a:rPr>
              <a:t>522 červená</a:t>
            </a:r>
          </a:p>
          <a:p>
            <a:r>
              <a:rPr lang="cs-CZ" sz="3200" dirty="0" smtClean="0">
                <a:solidFill>
                  <a:srgbClr val="FF6600"/>
                </a:solidFill>
              </a:rPr>
              <a:t>375 oranžová 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726 žlutá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424 modrá           </a:t>
            </a:r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 858 hnědá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46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16798" y="4997152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225 zelená            </a:t>
            </a:r>
            <a:r>
              <a:rPr lang="cs-CZ" sz="3200" dirty="0" smtClean="0">
                <a:solidFill>
                  <a:srgbClr val="FF0000"/>
                </a:solidFill>
              </a:rPr>
              <a:t>522 červená</a:t>
            </a:r>
          </a:p>
          <a:p>
            <a:r>
              <a:rPr lang="cs-CZ" sz="3200" dirty="0" smtClean="0">
                <a:solidFill>
                  <a:srgbClr val="FF6600"/>
                </a:solidFill>
              </a:rPr>
              <a:t>375 oranžová 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726 žlutá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424 modrá           </a:t>
            </a:r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 858 hnědá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5281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16798" y="4997152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225 zelená            </a:t>
            </a:r>
            <a:r>
              <a:rPr lang="cs-CZ" sz="3200" dirty="0" smtClean="0">
                <a:solidFill>
                  <a:srgbClr val="FF0000"/>
                </a:solidFill>
              </a:rPr>
              <a:t>522 červená</a:t>
            </a:r>
          </a:p>
          <a:p>
            <a:r>
              <a:rPr lang="cs-CZ" sz="3200" dirty="0" smtClean="0">
                <a:solidFill>
                  <a:srgbClr val="FF6600"/>
                </a:solidFill>
              </a:rPr>
              <a:t>375 oranžová 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726 žlutá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424 modrá           </a:t>
            </a:r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 858 hnědá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5631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16798" y="4997152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225 zelená            </a:t>
            </a:r>
            <a:r>
              <a:rPr lang="cs-CZ" sz="3200" dirty="0" smtClean="0">
                <a:solidFill>
                  <a:srgbClr val="FF0000"/>
                </a:solidFill>
              </a:rPr>
              <a:t>522 červená</a:t>
            </a:r>
          </a:p>
          <a:p>
            <a:r>
              <a:rPr lang="cs-CZ" sz="3200" dirty="0" smtClean="0">
                <a:solidFill>
                  <a:srgbClr val="FF6600"/>
                </a:solidFill>
              </a:rPr>
              <a:t>375 oranžová 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726 žlutá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424 modrá           </a:t>
            </a:r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 858 hnědá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807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16798" y="4997152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225 zelená            </a:t>
            </a:r>
            <a:r>
              <a:rPr lang="cs-CZ" sz="3200" dirty="0" smtClean="0">
                <a:solidFill>
                  <a:srgbClr val="FF0000"/>
                </a:solidFill>
              </a:rPr>
              <a:t>522 červená</a:t>
            </a:r>
          </a:p>
          <a:p>
            <a:r>
              <a:rPr lang="cs-CZ" sz="3200" dirty="0" smtClean="0">
                <a:solidFill>
                  <a:srgbClr val="FF6600"/>
                </a:solidFill>
              </a:rPr>
              <a:t>375 oranžová 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726 žlutá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424 modrá           </a:t>
            </a:r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 858 hnědá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9330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16798" y="4997152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225 zelená            </a:t>
            </a:r>
            <a:r>
              <a:rPr lang="cs-CZ" sz="3200" dirty="0" smtClean="0">
                <a:solidFill>
                  <a:srgbClr val="FF0000"/>
                </a:solidFill>
              </a:rPr>
              <a:t>522 červená</a:t>
            </a:r>
          </a:p>
          <a:p>
            <a:r>
              <a:rPr lang="cs-CZ" sz="3200" dirty="0" smtClean="0">
                <a:solidFill>
                  <a:srgbClr val="FF6600"/>
                </a:solidFill>
              </a:rPr>
              <a:t>375 oranžová 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726 žlutá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424 modrá           </a:t>
            </a:r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 858 hnědá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4311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16798" y="4997152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225 zelená            </a:t>
            </a:r>
            <a:r>
              <a:rPr lang="cs-CZ" sz="3200" dirty="0" smtClean="0">
                <a:solidFill>
                  <a:srgbClr val="FF0000"/>
                </a:solidFill>
              </a:rPr>
              <a:t>522 červená</a:t>
            </a:r>
          </a:p>
          <a:p>
            <a:r>
              <a:rPr lang="cs-CZ" sz="3200" dirty="0" smtClean="0">
                <a:solidFill>
                  <a:srgbClr val="FF6600"/>
                </a:solidFill>
              </a:rPr>
              <a:t>375 oranžová 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726 žlutá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424 modrá           </a:t>
            </a:r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 858 hnědá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6483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16798" y="4997152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225 zelená            </a:t>
            </a:r>
            <a:r>
              <a:rPr lang="cs-CZ" sz="3200" dirty="0" smtClean="0">
                <a:solidFill>
                  <a:srgbClr val="FF0000"/>
                </a:solidFill>
              </a:rPr>
              <a:t>522 červená</a:t>
            </a:r>
          </a:p>
          <a:p>
            <a:r>
              <a:rPr lang="cs-CZ" sz="3200" dirty="0" smtClean="0">
                <a:solidFill>
                  <a:srgbClr val="FF6600"/>
                </a:solidFill>
              </a:rPr>
              <a:t>375 oranžová 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726 žlutá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424 modrá           </a:t>
            </a:r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 858 hnědá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0266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16798" y="4997152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225 zelená            </a:t>
            </a:r>
            <a:r>
              <a:rPr lang="cs-CZ" sz="3200" dirty="0" smtClean="0">
                <a:solidFill>
                  <a:srgbClr val="FF0000"/>
                </a:solidFill>
              </a:rPr>
              <a:t>522 červená</a:t>
            </a:r>
          </a:p>
          <a:p>
            <a:r>
              <a:rPr lang="cs-CZ" sz="3200" dirty="0" smtClean="0">
                <a:solidFill>
                  <a:srgbClr val="FF6600"/>
                </a:solidFill>
              </a:rPr>
              <a:t>375 oranžová 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726 žlutá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424 modrá           </a:t>
            </a:r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 858 hnědá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3638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16798" y="4997152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225 zelená            </a:t>
            </a:r>
            <a:r>
              <a:rPr lang="cs-CZ" sz="3200" dirty="0" smtClean="0">
                <a:solidFill>
                  <a:srgbClr val="FF0000"/>
                </a:solidFill>
              </a:rPr>
              <a:t>522 červená</a:t>
            </a:r>
          </a:p>
          <a:p>
            <a:r>
              <a:rPr lang="cs-CZ" sz="3200" dirty="0" smtClean="0">
                <a:solidFill>
                  <a:srgbClr val="FF6600"/>
                </a:solidFill>
              </a:rPr>
              <a:t>375 oranžová 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726 žlutá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424 modrá           </a:t>
            </a:r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 858 hnědá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970"/>
            <a:ext cx="8803164" cy="4896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4449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16798" y="4997152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225 zelená            </a:t>
            </a:r>
            <a:r>
              <a:rPr lang="cs-CZ" sz="3200" dirty="0" smtClean="0">
                <a:solidFill>
                  <a:srgbClr val="FF0000"/>
                </a:solidFill>
              </a:rPr>
              <a:t>522 červená</a:t>
            </a:r>
          </a:p>
          <a:p>
            <a:r>
              <a:rPr lang="cs-CZ" sz="3200" dirty="0" smtClean="0">
                <a:solidFill>
                  <a:srgbClr val="FF6600"/>
                </a:solidFill>
              </a:rPr>
              <a:t>375 oranžová 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726 žlutá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424 modrá           </a:t>
            </a:r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 858 hnědá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970"/>
            <a:ext cx="8803164" cy="4896206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4581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16798" y="4997152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225 zelená            </a:t>
            </a:r>
            <a:r>
              <a:rPr lang="cs-CZ" sz="3200" dirty="0" smtClean="0">
                <a:solidFill>
                  <a:srgbClr val="FF0000"/>
                </a:solidFill>
              </a:rPr>
              <a:t>522 červená</a:t>
            </a:r>
          </a:p>
          <a:p>
            <a:r>
              <a:rPr lang="cs-CZ" sz="3200" dirty="0" smtClean="0">
                <a:solidFill>
                  <a:srgbClr val="FF6600"/>
                </a:solidFill>
              </a:rPr>
              <a:t>375 oranžová 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726 žlutá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424 modrá           </a:t>
            </a:r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 858 hnědá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970"/>
            <a:ext cx="8803164" cy="4896206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9592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16798" y="4997152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225 zelená            </a:t>
            </a:r>
            <a:r>
              <a:rPr lang="cs-CZ" sz="3200" dirty="0" smtClean="0">
                <a:solidFill>
                  <a:srgbClr val="FF0000"/>
                </a:solidFill>
              </a:rPr>
              <a:t>522 červená</a:t>
            </a:r>
          </a:p>
          <a:p>
            <a:r>
              <a:rPr lang="cs-CZ" sz="3200" dirty="0" smtClean="0">
                <a:solidFill>
                  <a:srgbClr val="FF6600"/>
                </a:solidFill>
              </a:rPr>
              <a:t>375 oranžová 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726 žlutá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424 modrá           </a:t>
            </a:r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 858 hnědá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970"/>
            <a:ext cx="8803164" cy="4896206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970"/>
            <a:ext cx="8803163" cy="4896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4250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16798" y="4997152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225 zelená            </a:t>
            </a:r>
            <a:r>
              <a:rPr lang="cs-CZ" sz="3200" dirty="0" smtClean="0">
                <a:solidFill>
                  <a:srgbClr val="FF0000"/>
                </a:solidFill>
              </a:rPr>
              <a:t>522 červená</a:t>
            </a:r>
          </a:p>
          <a:p>
            <a:r>
              <a:rPr lang="cs-CZ" sz="3200" dirty="0" smtClean="0">
                <a:solidFill>
                  <a:srgbClr val="FF6600"/>
                </a:solidFill>
              </a:rPr>
              <a:t>375 oranžová 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726 žlutá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424 modrá           </a:t>
            </a:r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 858 hnědá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970"/>
            <a:ext cx="8803164" cy="4896206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970"/>
            <a:ext cx="8803163" cy="4896206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7808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16798" y="4997152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225 zelená            </a:t>
            </a:r>
            <a:r>
              <a:rPr lang="cs-CZ" sz="3200" dirty="0" smtClean="0">
                <a:solidFill>
                  <a:srgbClr val="FF0000"/>
                </a:solidFill>
              </a:rPr>
              <a:t>522 červená</a:t>
            </a:r>
          </a:p>
          <a:p>
            <a:r>
              <a:rPr lang="cs-CZ" sz="3200" dirty="0" smtClean="0">
                <a:solidFill>
                  <a:srgbClr val="FF6600"/>
                </a:solidFill>
              </a:rPr>
              <a:t>375 oranžová 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726 žlutá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424 modrá           </a:t>
            </a:r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 858 hnědá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970"/>
            <a:ext cx="8803164" cy="4896206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970"/>
            <a:ext cx="8803163" cy="4896206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1443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16798" y="4997152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225 zelená            </a:t>
            </a:r>
            <a:r>
              <a:rPr lang="cs-CZ" sz="3200" dirty="0" smtClean="0">
                <a:solidFill>
                  <a:srgbClr val="FF0000"/>
                </a:solidFill>
              </a:rPr>
              <a:t>522 červená</a:t>
            </a:r>
          </a:p>
          <a:p>
            <a:r>
              <a:rPr lang="cs-CZ" sz="3200" dirty="0" smtClean="0">
                <a:solidFill>
                  <a:srgbClr val="FF6600"/>
                </a:solidFill>
              </a:rPr>
              <a:t>375 oranžová 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726 žlutá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424 modrá           </a:t>
            </a:r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 858 hnědá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970"/>
            <a:ext cx="8803164" cy="4896206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970"/>
            <a:ext cx="8803163" cy="4896206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1908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16798" y="4997152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225 zelená            </a:t>
            </a:r>
            <a:r>
              <a:rPr lang="cs-CZ" sz="3200" dirty="0" smtClean="0">
                <a:solidFill>
                  <a:srgbClr val="FF0000"/>
                </a:solidFill>
              </a:rPr>
              <a:t>522 červená</a:t>
            </a:r>
          </a:p>
          <a:p>
            <a:r>
              <a:rPr lang="cs-CZ" sz="3200" dirty="0" smtClean="0">
                <a:solidFill>
                  <a:srgbClr val="FF6600"/>
                </a:solidFill>
              </a:rPr>
              <a:t>375 oranžová 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726 žlutá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424 modrá           </a:t>
            </a:r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 858 hnědá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970"/>
            <a:ext cx="8803164" cy="4896206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970"/>
            <a:ext cx="8803163" cy="4896206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0862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16798" y="4997152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225 zelená            </a:t>
            </a:r>
            <a:r>
              <a:rPr lang="cs-CZ" sz="3200" dirty="0" smtClean="0">
                <a:solidFill>
                  <a:srgbClr val="FF0000"/>
                </a:solidFill>
              </a:rPr>
              <a:t>522 červená</a:t>
            </a:r>
          </a:p>
          <a:p>
            <a:r>
              <a:rPr lang="cs-CZ" sz="3200" dirty="0" smtClean="0">
                <a:solidFill>
                  <a:srgbClr val="FF6600"/>
                </a:solidFill>
              </a:rPr>
              <a:t>375 oranžová 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726 žlutá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424 modrá           </a:t>
            </a:r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 858 hnědá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970"/>
            <a:ext cx="8803164" cy="4896206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970"/>
            <a:ext cx="8803163" cy="4896206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5026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16798" y="4997152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225 zelená            </a:t>
            </a:r>
            <a:r>
              <a:rPr lang="cs-CZ" sz="3200" dirty="0" smtClean="0">
                <a:solidFill>
                  <a:srgbClr val="FF0000"/>
                </a:solidFill>
              </a:rPr>
              <a:t>522 červená</a:t>
            </a:r>
          </a:p>
          <a:p>
            <a:r>
              <a:rPr lang="cs-CZ" sz="3200" dirty="0" smtClean="0">
                <a:solidFill>
                  <a:srgbClr val="FF6600"/>
                </a:solidFill>
              </a:rPr>
              <a:t>375 oranžová 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726 žlutá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424 modrá           </a:t>
            </a:r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 858 hnědá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970"/>
            <a:ext cx="8803164" cy="4896206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970"/>
            <a:ext cx="8803163" cy="4896206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5064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16798" y="4997152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225 zelená            </a:t>
            </a:r>
            <a:r>
              <a:rPr lang="cs-CZ" sz="3200" dirty="0" smtClean="0">
                <a:solidFill>
                  <a:srgbClr val="FF0000"/>
                </a:solidFill>
              </a:rPr>
              <a:t>522 červená</a:t>
            </a:r>
          </a:p>
          <a:p>
            <a:r>
              <a:rPr lang="cs-CZ" sz="3200" dirty="0" smtClean="0">
                <a:solidFill>
                  <a:srgbClr val="FF6600"/>
                </a:solidFill>
              </a:rPr>
              <a:t>375 oranžová 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726 žlutá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424 modrá           </a:t>
            </a:r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 858 hnědá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970"/>
            <a:ext cx="8803164" cy="4896206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970"/>
            <a:ext cx="8803163" cy="4896206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7554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16798" y="4997152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225 zelená            </a:t>
            </a:r>
            <a:r>
              <a:rPr lang="cs-CZ" sz="3200" dirty="0" smtClean="0">
                <a:solidFill>
                  <a:srgbClr val="FF0000"/>
                </a:solidFill>
              </a:rPr>
              <a:t>522 červená</a:t>
            </a:r>
          </a:p>
          <a:p>
            <a:r>
              <a:rPr lang="cs-CZ" sz="3200" dirty="0" smtClean="0">
                <a:solidFill>
                  <a:srgbClr val="FF6600"/>
                </a:solidFill>
              </a:rPr>
              <a:t>375 oranžová 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726 žlutá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424 modrá           </a:t>
            </a:r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 858 hnědá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970"/>
            <a:ext cx="8803164" cy="4896206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970"/>
            <a:ext cx="8803163" cy="4896206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6457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16798" y="4997152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225 zelená            </a:t>
            </a:r>
            <a:r>
              <a:rPr lang="cs-CZ" sz="3200" dirty="0" smtClean="0">
                <a:solidFill>
                  <a:srgbClr val="FF0000"/>
                </a:solidFill>
              </a:rPr>
              <a:t>522 červená</a:t>
            </a:r>
          </a:p>
          <a:p>
            <a:r>
              <a:rPr lang="cs-CZ" sz="3200" dirty="0" smtClean="0">
                <a:solidFill>
                  <a:srgbClr val="FF6600"/>
                </a:solidFill>
              </a:rPr>
              <a:t>375 oranžová 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726 žlutá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424 modrá           </a:t>
            </a:r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 858 hnědá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970"/>
            <a:ext cx="8803164" cy="4896206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970"/>
            <a:ext cx="8803163" cy="4896206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590165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16798" y="4997152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225 zelená            </a:t>
            </a:r>
            <a:r>
              <a:rPr lang="cs-CZ" sz="3200" dirty="0" smtClean="0">
                <a:solidFill>
                  <a:srgbClr val="FF0000"/>
                </a:solidFill>
              </a:rPr>
              <a:t>522 červená</a:t>
            </a:r>
          </a:p>
          <a:p>
            <a:r>
              <a:rPr lang="cs-CZ" sz="3200" dirty="0" smtClean="0">
                <a:solidFill>
                  <a:srgbClr val="FF6600"/>
                </a:solidFill>
              </a:rPr>
              <a:t>375 oranžová 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726 žlutá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424 modrá           </a:t>
            </a:r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 858 hnědá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970"/>
            <a:ext cx="8803164" cy="4896206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970"/>
            <a:ext cx="8803163" cy="4896206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31" name="j0214098.wav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32"/>
              </p:ext>
            </p:extLst>
          </p:nvPr>
        </p:nvPicPr>
        <p:blipFill>
          <a:blip r:embed="rId33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344198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vide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16798" y="4997152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225 zelená            </a:t>
            </a:r>
            <a:r>
              <a:rPr lang="cs-CZ" sz="3200" dirty="0" smtClean="0">
                <a:solidFill>
                  <a:srgbClr val="FF0000"/>
                </a:solidFill>
              </a:rPr>
              <a:t>522 červená</a:t>
            </a:r>
          </a:p>
          <a:p>
            <a:r>
              <a:rPr lang="cs-CZ" sz="3200" dirty="0" smtClean="0">
                <a:solidFill>
                  <a:srgbClr val="FF6600"/>
                </a:solidFill>
              </a:rPr>
              <a:t>375 oranžová 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726 žlutá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424 modrá           </a:t>
            </a:r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</a:rPr>
              <a:t> 858 hnědá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3"/>
            <a:ext cx="8803164" cy="489654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970"/>
            <a:ext cx="8803164" cy="4896206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970"/>
            <a:ext cx="8803163" cy="4896206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4" cy="4896543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116633"/>
            <a:ext cx="8803163" cy="4896543"/>
          </a:xfrm>
          <a:prstGeom prst="rect">
            <a:avLst/>
          </a:prstGeom>
        </p:spPr>
      </p:pic>
      <p:sp>
        <p:nvSpPr>
          <p:cNvPr id="33" name="Obdélník 32"/>
          <p:cNvSpPr/>
          <p:nvPr/>
        </p:nvSpPr>
        <p:spPr>
          <a:xfrm>
            <a:off x="3084222" y="116970"/>
            <a:ext cx="430758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Pracovní list</a:t>
            </a:r>
            <a:endParaRPr lang="cs-CZ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49971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6206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zdroje: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dirty="0">
                <a:latin typeface="Times New Roman" pitchFamily="18" charset="0"/>
                <a:cs typeface="Times New Roman" pitchFamily="18" charset="0"/>
              </a:rPr>
              <a:t>Obrazový materiál čerpaný: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628800"/>
            <a:ext cx="7139136" cy="1296144"/>
          </a:xfrm>
        </p:spPr>
        <p:txBody>
          <a:bodyPr/>
          <a:lstStyle/>
          <a:p>
            <a:pPr marL="0" indent="0">
              <a:buNone/>
            </a:pP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AUTOR NEUVEDEN. </a:t>
            </a:r>
            <a:r>
              <a:rPr lang="cs-CZ" sz="1800" i="1" dirty="0">
                <a:latin typeface="Times New Roman" pitchFamily="18" charset="0"/>
                <a:cs typeface="Times New Roman" pitchFamily="18" charset="0"/>
              </a:rPr>
              <a:t>Google.com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[online]. [cit.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5.10.2012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]. Dostupný na WWW: http://www.zivocich.com/clanky/kouzelny-svet-barev-a-tvaru/d:neni-brouk-jako-brouk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06816176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644</TotalTime>
  <Words>620</Words>
  <Application>Microsoft Office PowerPoint</Application>
  <PresentationFormat>Předvádění na obrazovce (4:3)</PresentationFormat>
  <Paragraphs>147</Paragraphs>
  <Slides>36</Slides>
  <Notes>30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36</vt:i4>
      </vt:variant>
    </vt:vector>
  </HeadingPairs>
  <TitlesOfParts>
    <vt:vector size="37" baseType="lpstr">
      <vt:lpstr>Motiv systému Office</vt:lpstr>
      <vt:lpstr>Autorem materiálu a všech jeho částí, není-li uvedeno jinak, je Mgr. Veronika Černá.</vt:lpstr>
      <vt:lpstr>Brouk– procvičování násobení a dělení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Snímek 27</vt:lpstr>
      <vt:lpstr>Snímek 28</vt:lpstr>
      <vt:lpstr>Snímek 29</vt:lpstr>
      <vt:lpstr>Snímek 30</vt:lpstr>
      <vt:lpstr>Snímek 31</vt:lpstr>
      <vt:lpstr>Snímek 32</vt:lpstr>
      <vt:lpstr>Snímek 33</vt:lpstr>
      <vt:lpstr>Snímek 34</vt:lpstr>
      <vt:lpstr>Snímek 35</vt:lpstr>
      <vt:lpstr> Použité zdroje: Obrazový materiál čerpaný: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ZS-Lubna</cp:lastModifiedBy>
  <cp:revision>57</cp:revision>
  <dcterms:created xsi:type="dcterms:W3CDTF">2012-08-09T16:28:39Z</dcterms:created>
  <dcterms:modified xsi:type="dcterms:W3CDTF">2013-09-29T14:35:25Z</dcterms:modified>
</cp:coreProperties>
</file>