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notesSlides/notesSlide39.xml" ContentType="application/vnd.openxmlformats-officedocument.presentationml.notesSlid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293" r:id="rId2"/>
    <p:sldId id="294" r:id="rId3"/>
    <p:sldId id="295" r:id="rId4"/>
    <p:sldId id="390" r:id="rId5"/>
    <p:sldId id="391" r:id="rId6"/>
    <p:sldId id="392" r:id="rId7"/>
    <p:sldId id="393" r:id="rId8"/>
    <p:sldId id="394" r:id="rId9"/>
    <p:sldId id="395" r:id="rId10"/>
    <p:sldId id="396" r:id="rId11"/>
    <p:sldId id="397" r:id="rId12"/>
    <p:sldId id="398" r:id="rId13"/>
    <p:sldId id="399" r:id="rId14"/>
    <p:sldId id="400" r:id="rId15"/>
    <p:sldId id="401" r:id="rId16"/>
    <p:sldId id="402" r:id="rId17"/>
    <p:sldId id="440" r:id="rId18"/>
    <p:sldId id="403" r:id="rId19"/>
    <p:sldId id="404" r:id="rId20"/>
    <p:sldId id="405" r:id="rId21"/>
    <p:sldId id="406" r:id="rId22"/>
    <p:sldId id="407" r:id="rId23"/>
    <p:sldId id="408" r:id="rId24"/>
    <p:sldId id="409" r:id="rId25"/>
    <p:sldId id="410" r:id="rId26"/>
    <p:sldId id="411" r:id="rId27"/>
    <p:sldId id="412" r:id="rId28"/>
    <p:sldId id="413" r:id="rId29"/>
    <p:sldId id="414" r:id="rId30"/>
    <p:sldId id="415" r:id="rId31"/>
    <p:sldId id="416" r:id="rId32"/>
    <p:sldId id="417" r:id="rId33"/>
    <p:sldId id="418" r:id="rId34"/>
    <p:sldId id="419" r:id="rId35"/>
    <p:sldId id="420" r:id="rId36"/>
    <p:sldId id="421" r:id="rId37"/>
    <p:sldId id="422" r:id="rId38"/>
    <p:sldId id="423" r:id="rId39"/>
    <p:sldId id="424" r:id="rId40"/>
    <p:sldId id="425" r:id="rId41"/>
    <p:sldId id="426" r:id="rId42"/>
    <p:sldId id="427" r:id="rId43"/>
    <p:sldId id="428" r:id="rId44"/>
    <p:sldId id="429" r:id="rId45"/>
    <p:sldId id="430" r:id="rId46"/>
    <p:sldId id="432" r:id="rId47"/>
    <p:sldId id="433" r:id="rId48"/>
    <p:sldId id="434" r:id="rId49"/>
    <p:sldId id="435" r:id="rId50"/>
    <p:sldId id="436" r:id="rId51"/>
    <p:sldId id="437" r:id="rId52"/>
    <p:sldId id="439" r:id="rId53"/>
    <p:sldId id="438" r:id="rId54"/>
    <p:sldId id="369" r:id="rId5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995" autoAdjust="0"/>
    <p:restoredTop sz="94671" autoAdjust="0"/>
  </p:normalViewPr>
  <p:slideViewPr>
    <p:cSldViewPr>
      <p:cViewPr>
        <p:scale>
          <a:sx n="73" d="100"/>
          <a:sy n="73" d="100"/>
        </p:scale>
        <p:origin x="-115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Vajíčka – římské číslice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21.1.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309471"/>
            <a:satOff val="-9402"/>
            <a:lumOff val="3105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618941"/>
            <a:satOff val="-18803"/>
            <a:lumOff val="6209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928412"/>
            <a:satOff val="-28205"/>
            <a:lumOff val="9314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Vajíčka – římské číslice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237882"/>
            <a:satOff val="-37607"/>
            <a:lumOff val="12419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547353"/>
            <a:satOff val="-47008"/>
            <a:lumOff val="15523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856823"/>
            <a:satOff val="-56410"/>
            <a:lumOff val="18628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.12.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50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51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52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53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01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1399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177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79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37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232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194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541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2116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717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59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5130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585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notesSlide" Target="../notesSlides/notesSlide26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2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28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29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30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31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32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33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4" Type="http://schemas.openxmlformats.org/officeDocument/2006/relationships/image" Target="../media/image45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notesSlide" Target="../notesSlides/notesSlide34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45" Type="http://schemas.openxmlformats.org/officeDocument/2006/relationships/image" Target="../media/image46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4" Type="http://schemas.openxmlformats.org/officeDocument/2006/relationships/image" Target="../media/image45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46" Type="http://schemas.openxmlformats.org/officeDocument/2006/relationships/image" Target="../media/image47.gif"/><Relationship Id="rId2" Type="http://schemas.openxmlformats.org/officeDocument/2006/relationships/notesSlide" Target="../notesSlides/notesSlide35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45" Type="http://schemas.openxmlformats.org/officeDocument/2006/relationships/image" Target="../media/image46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4" Type="http://schemas.openxmlformats.org/officeDocument/2006/relationships/image" Target="../media/image45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47" Type="http://schemas.openxmlformats.org/officeDocument/2006/relationships/image" Target="../media/image48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46" Type="http://schemas.openxmlformats.org/officeDocument/2006/relationships/image" Target="../media/image47.gif"/><Relationship Id="rId2" Type="http://schemas.openxmlformats.org/officeDocument/2006/relationships/notesSlide" Target="../notesSlides/notesSlide36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45" Type="http://schemas.openxmlformats.org/officeDocument/2006/relationships/image" Target="../media/image46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4" Type="http://schemas.openxmlformats.org/officeDocument/2006/relationships/image" Target="../media/image45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47" Type="http://schemas.openxmlformats.org/officeDocument/2006/relationships/image" Target="../media/image48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46" Type="http://schemas.openxmlformats.org/officeDocument/2006/relationships/image" Target="../media/image47.gif"/><Relationship Id="rId2" Type="http://schemas.openxmlformats.org/officeDocument/2006/relationships/notesSlide" Target="../notesSlides/notesSlide3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45" Type="http://schemas.openxmlformats.org/officeDocument/2006/relationships/image" Target="../media/image46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4" Type="http://schemas.openxmlformats.org/officeDocument/2006/relationships/image" Target="../media/image45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Relationship Id="rId48" Type="http://schemas.openxmlformats.org/officeDocument/2006/relationships/image" Target="../media/image49.gif"/></Relationships>
</file>

<file path=ppt/slides/_rels/slide5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47" Type="http://schemas.openxmlformats.org/officeDocument/2006/relationships/image" Target="../media/image48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46" Type="http://schemas.openxmlformats.org/officeDocument/2006/relationships/image" Target="../media/image47.gif"/><Relationship Id="rId2" Type="http://schemas.openxmlformats.org/officeDocument/2006/relationships/notesSlide" Target="../notesSlides/notesSlide38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45" Type="http://schemas.openxmlformats.org/officeDocument/2006/relationships/image" Target="../media/image46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49" Type="http://schemas.openxmlformats.org/officeDocument/2006/relationships/image" Target="../media/image50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4" Type="http://schemas.openxmlformats.org/officeDocument/2006/relationships/image" Target="../media/image45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Relationship Id="rId48" Type="http://schemas.openxmlformats.org/officeDocument/2006/relationships/image" Target="../media/image49.gif"/><Relationship Id="rId8" Type="http://schemas.openxmlformats.org/officeDocument/2006/relationships/image" Target="../media/image8.gif"/></Relationships>
</file>

<file path=ppt/slides/_rels/slide5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9" Type="http://schemas.openxmlformats.org/officeDocument/2006/relationships/image" Target="../media/image39.gif"/><Relationship Id="rId3" Type="http://schemas.openxmlformats.org/officeDocument/2006/relationships/notesSlide" Target="../notesSlides/notesSlide39.xml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42" Type="http://schemas.openxmlformats.org/officeDocument/2006/relationships/image" Target="../media/image42.gif"/><Relationship Id="rId47" Type="http://schemas.openxmlformats.org/officeDocument/2006/relationships/image" Target="../media/image47.gif"/><Relationship Id="rId50" Type="http://schemas.openxmlformats.org/officeDocument/2006/relationships/image" Target="../media/image50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38" Type="http://schemas.openxmlformats.org/officeDocument/2006/relationships/image" Target="../media/image38.gif"/><Relationship Id="rId46" Type="http://schemas.openxmlformats.org/officeDocument/2006/relationships/image" Target="../media/image46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5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41" Type="http://schemas.openxmlformats.org/officeDocument/2006/relationships/image" Target="../media/image41.gif"/><Relationship Id="rId1" Type="http://schemas.openxmlformats.org/officeDocument/2006/relationships/video" Target="NULL" TargetMode="External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37" Type="http://schemas.openxmlformats.org/officeDocument/2006/relationships/image" Target="../media/image37.gif"/><Relationship Id="rId40" Type="http://schemas.openxmlformats.org/officeDocument/2006/relationships/image" Target="../media/image40.gif"/><Relationship Id="rId45" Type="http://schemas.openxmlformats.org/officeDocument/2006/relationships/image" Target="../media/image45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openxmlformats.org/officeDocument/2006/relationships/image" Target="../media/image36.gif"/><Relationship Id="rId49" Type="http://schemas.openxmlformats.org/officeDocument/2006/relationships/image" Target="../media/image49.gif"/><Relationship Id="rId10" Type="http://schemas.openxmlformats.org/officeDocument/2006/relationships/image" Target="../media/image9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4" Type="http://schemas.openxmlformats.org/officeDocument/2006/relationships/image" Target="../media/image44.gif"/><Relationship Id="rId52" Type="http://schemas.openxmlformats.org/officeDocument/2006/relationships/image" Target="../media/image51.png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Relationship Id="rId43" Type="http://schemas.openxmlformats.org/officeDocument/2006/relationships/image" Target="../media/image43.gif"/><Relationship Id="rId48" Type="http://schemas.openxmlformats.org/officeDocument/2006/relationships/image" Target="../media/image48.gif"/><Relationship Id="rId8" Type="http://schemas.openxmlformats.org/officeDocument/2006/relationships/image" Target="../media/image7.gif"/><Relationship Id="rId51" Type="http://schemas.microsoft.com/office/2007/relationships/media" Target="../media/media1.wav"/></Relationships>
</file>

<file path=ppt/slides/_rels/slide5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47" Type="http://schemas.openxmlformats.org/officeDocument/2006/relationships/image" Target="../media/image48.gif"/><Relationship Id="rId50" Type="http://schemas.openxmlformats.org/officeDocument/2006/relationships/image" Target="../media/image5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46" Type="http://schemas.openxmlformats.org/officeDocument/2006/relationships/image" Target="../media/image47.gif"/><Relationship Id="rId2" Type="http://schemas.openxmlformats.org/officeDocument/2006/relationships/notesSlide" Target="../notesSlides/notesSlide40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45" Type="http://schemas.openxmlformats.org/officeDocument/2006/relationships/image" Target="../media/image46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49" Type="http://schemas.openxmlformats.org/officeDocument/2006/relationships/image" Target="../media/image50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4" Type="http://schemas.openxmlformats.org/officeDocument/2006/relationships/image" Target="../media/image45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4.gif"/><Relationship Id="rId48" Type="http://schemas.openxmlformats.org/officeDocument/2006/relationships/image" Target="../media/image49.gif"/><Relationship Id="rId8" Type="http://schemas.openxmlformats.org/officeDocument/2006/relationships/image" Target="../media/image8.gif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523220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96602258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499176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Vajíčka – římské číslice</a:t>
            </a:r>
            <a:endParaRPr lang="cs-CZ" b="1" dirty="0">
              <a:solidFill>
                <a:schemeClr val="accent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římské číslice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Římské číslice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římských číslic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jsem použila v úvodu hodiny jako motivaci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procvičování římských číslic.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nevybarvená vajíčka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 příklady -  rozdala a žáci si individuálně zkoušeli příklady samostatně vypočítat.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7" y="188640"/>
            <a:ext cx="82444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Vajíčka – římské číslice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09611"/>
            <a:ext cx="6288021" cy="4716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8978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496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979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686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453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151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089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964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9458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181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8433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23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408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5823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624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8025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616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8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8524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947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15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472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0258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879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5036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690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626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425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4956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94709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615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4938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099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289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55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854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53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003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291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586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7441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968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901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0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064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0"/>
            <a:ext cx="5904656" cy="632016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49"/>
            <a:ext cx="5904656" cy="632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157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0"/>
            <a:ext cx="5904656" cy="632016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49"/>
            <a:ext cx="5904656" cy="63201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381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0"/>
            <a:ext cx="5904656" cy="632016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49"/>
            <a:ext cx="5904656" cy="63201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625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0"/>
            <a:ext cx="5904656" cy="632016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49"/>
            <a:ext cx="5904656" cy="63201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4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060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0"/>
            <a:ext cx="5904656" cy="632016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49"/>
            <a:ext cx="5904656" cy="63201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4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5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  <p:pic>
        <p:nvPicPr>
          <p:cNvPr id="50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51"/>
              </p:ext>
            </p:extLst>
          </p:nvPr>
        </p:nvPicPr>
        <p:blipFill>
          <a:blip r:embed="rId52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793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116632"/>
            <a:ext cx="2232250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Modrá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1&lt;a&lt;30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400" dirty="0" smtClean="0">
                <a:solidFill>
                  <a:srgbClr val="FF6600"/>
                </a:solidFill>
              </a:rPr>
              <a:t>52&lt;b&lt;72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83&lt;c&lt;103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231&lt;d&lt;251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Zelená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490&lt;e&lt;520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680&lt;f&lt;700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2"/>
            <a:ext cx="5904656" cy="63201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1"/>
            <a:ext cx="5904656" cy="6320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0"/>
            <a:ext cx="5904656" cy="6320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9"/>
            <a:ext cx="5904656" cy="6320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8"/>
            <a:ext cx="5904656" cy="63201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7"/>
            <a:ext cx="5904656" cy="63201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6"/>
            <a:ext cx="5904656" cy="632016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5"/>
            <a:ext cx="5904656" cy="63201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4"/>
            <a:ext cx="5904656" cy="63201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3"/>
            <a:ext cx="5904656" cy="63201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3"/>
            <a:ext cx="5904656" cy="63201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2"/>
            <a:ext cx="5904656" cy="632016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1"/>
            <a:ext cx="5904656" cy="632016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50"/>
            <a:ext cx="5904656" cy="632016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49"/>
            <a:ext cx="5904656" cy="632016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4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80488"/>
            <a:ext cx="5904656" cy="6309730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5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064"/>
            <a:ext cx="5904656" cy="6320154"/>
          </a:xfrm>
          <a:prstGeom prst="rect">
            <a:avLst/>
          </a:prstGeom>
        </p:spPr>
      </p:pic>
      <p:sp>
        <p:nvSpPr>
          <p:cNvPr id="51" name="Obdélník 50"/>
          <p:cNvSpPr/>
          <p:nvPr/>
        </p:nvSpPr>
        <p:spPr>
          <a:xfrm>
            <a:off x="-468926" y="0"/>
            <a:ext cx="46992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Pracovní  list                 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7461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848872" cy="129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10.1.2013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na WWW: http://www.umele-stromy.sk/velkonocne-vajicka,207.html </a:t>
            </a:r>
          </a:p>
        </p:txBody>
      </p:sp>
    </p:spTree>
    <p:extLst>
      <p:ext uri="{BB962C8B-B14F-4D97-AF65-F5344CB8AC3E}">
        <p14:creationId xmlns:p14="http://schemas.microsoft.com/office/powerpoint/2010/main" xmlns="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861</TotalTime>
  <Words>819</Words>
  <Application>Microsoft Office PowerPoint</Application>
  <PresentationFormat>Předvádění na obrazovce (4:3)</PresentationFormat>
  <Paragraphs>1310</Paragraphs>
  <Slides>54</Slides>
  <Notes>40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54</vt:i4>
      </vt:variant>
    </vt:vector>
  </HeadingPairs>
  <TitlesOfParts>
    <vt:vector size="55" baseType="lpstr">
      <vt:lpstr>Motiv systému Office</vt:lpstr>
      <vt:lpstr>Autorem materiálu a všech jeho částí, není-li uvedeno jinak, je Mgr. Veronika Černá.</vt:lpstr>
      <vt:lpstr>Vajíčka – římské číslice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 Použité zdroje: Obrazový materiál čerpaný: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84</cp:revision>
  <dcterms:created xsi:type="dcterms:W3CDTF">2012-08-09T16:28:39Z</dcterms:created>
  <dcterms:modified xsi:type="dcterms:W3CDTF">2013-09-29T14:37:44Z</dcterms:modified>
</cp:coreProperties>
</file>