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1.xml" ContentType="application/vnd.openxmlformats-officedocument.presentationml.slide+xml"/>
  <Override PartName="/ppt/slides/slide2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93" r:id="rId2"/>
    <p:sldId id="294" r:id="rId3"/>
    <p:sldId id="295" r:id="rId4"/>
    <p:sldId id="390" r:id="rId5"/>
    <p:sldId id="391" r:id="rId6"/>
    <p:sldId id="392" r:id="rId7"/>
    <p:sldId id="393" r:id="rId8"/>
    <p:sldId id="394" r:id="rId9"/>
    <p:sldId id="395" r:id="rId10"/>
    <p:sldId id="396" r:id="rId11"/>
    <p:sldId id="397" r:id="rId12"/>
    <p:sldId id="398" r:id="rId13"/>
    <p:sldId id="399" r:id="rId14"/>
    <p:sldId id="400" r:id="rId15"/>
    <p:sldId id="401" r:id="rId16"/>
    <p:sldId id="402" r:id="rId17"/>
    <p:sldId id="403" r:id="rId18"/>
    <p:sldId id="404" r:id="rId19"/>
    <p:sldId id="405" r:id="rId20"/>
    <p:sldId id="406" r:id="rId21"/>
    <p:sldId id="407" r:id="rId22"/>
    <p:sldId id="408" r:id="rId23"/>
    <p:sldId id="409" r:id="rId24"/>
    <p:sldId id="410" r:id="rId25"/>
    <p:sldId id="411" r:id="rId26"/>
    <p:sldId id="412" r:id="rId27"/>
    <p:sldId id="413" r:id="rId28"/>
    <p:sldId id="414" r:id="rId29"/>
    <p:sldId id="415" r:id="rId30"/>
    <p:sldId id="416" r:id="rId31"/>
    <p:sldId id="417" r:id="rId32"/>
    <p:sldId id="418" r:id="rId33"/>
    <p:sldId id="420" r:id="rId34"/>
    <p:sldId id="421" r:id="rId35"/>
    <p:sldId id="422" r:id="rId36"/>
    <p:sldId id="36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995" autoAdjust="0"/>
    <p:restoredTop sz="94671" autoAdjust="0"/>
  </p:normalViewPr>
  <p:slideViewPr>
    <p:cSldViewPr>
      <p:cViewPr>
        <p:scale>
          <a:sx n="73" d="100"/>
          <a:sy n="73" d="100"/>
        </p:scale>
        <p:origin x="-115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Ryba – sčítání římských číslic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24.1.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1212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735391"/>
                <a:satOff val="-9867"/>
                <a:lumOff val="3170"/>
                <a:alphaOff val="0"/>
              </a:schemeClr>
            </a:gs>
            <a:gs pos="100000">
              <a:schemeClr val="accent4">
                <a:hueOff val="1735391"/>
                <a:satOff val="-9867"/>
                <a:lumOff val="317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735391"/>
              <a:satOff val="-9867"/>
              <a:lumOff val="317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3470783"/>
                <a:satOff val="-19734"/>
                <a:lumOff val="6340"/>
                <a:alphaOff val="0"/>
              </a:schemeClr>
            </a:gs>
            <a:gs pos="100000">
              <a:schemeClr val="accent4">
                <a:hueOff val="3470783"/>
                <a:satOff val="-19734"/>
                <a:lumOff val="634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3470783"/>
              <a:satOff val="-19734"/>
              <a:lumOff val="634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VY_32_INOVACE_05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5206174"/>
                <a:satOff val="-29601"/>
                <a:lumOff val="9510"/>
                <a:alphaOff val="0"/>
              </a:schemeClr>
            </a:gs>
            <a:gs pos="100000">
              <a:schemeClr val="accent4">
                <a:hueOff val="5206174"/>
                <a:satOff val="-29601"/>
                <a:lumOff val="951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4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5206174"/>
              <a:satOff val="-29601"/>
              <a:lumOff val="951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Ryba – sčítání římských číslic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4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6941566"/>
                <a:satOff val="-39468"/>
                <a:lumOff val="12680"/>
                <a:alphaOff val="0"/>
              </a:schemeClr>
            </a:gs>
            <a:gs pos="100000">
              <a:schemeClr val="accent4">
                <a:hueOff val="6941566"/>
                <a:satOff val="-39468"/>
                <a:lumOff val="1268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6941566"/>
              <a:satOff val="-39468"/>
              <a:lumOff val="1268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8676957"/>
                <a:satOff val="-49335"/>
                <a:lumOff val="15850"/>
                <a:alphaOff val="0"/>
              </a:schemeClr>
            </a:gs>
            <a:gs pos="100000">
              <a:schemeClr val="accent4">
                <a:hueOff val="8676957"/>
                <a:satOff val="-49335"/>
                <a:lumOff val="1585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8676957"/>
              <a:satOff val="-49335"/>
              <a:lumOff val="1585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0412348"/>
                <a:satOff val="-59202"/>
                <a:lumOff val="19020"/>
                <a:alphaOff val="0"/>
              </a:schemeClr>
            </a:gs>
            <a:gs pos="100000">
              <a:schemeClr val="accent4">
                <a:hueOff val="10412348"/>
                <a:satOff val="-59202"/>
                <a:lumOff val="1902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0412348"/>
              <a:satOff val="-59202"/>
              <a:lumOff val="1902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12.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77612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7761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77612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7761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7761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1399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177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791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375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232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1943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5541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2116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7717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5963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5130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585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26" Type="http://schemas.openxmlformats.org/officeDocument/2006/relationships/image" Target="../media/image25.gif"/><Relationship Id="rId3" Type="http://schemas.openxmlformats.org/officeDocument/2006/relationships/notesSlide" Target="../notesSlides/notesSlide4.xml"/><Relationship Id="rId21" Type="http://schemas.openxmlformats.org/officeDocument/2006/relationships/image" Target="../media/image20.gif"/><Relationship Id="rId34" Type="http://schemas.microsoft.com/office/2007/relationships/media" Target="../media/media1.wav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5" Type="http://schemas.openxmlformats.org/officeDocument/2006/relationships/image" Target="../media/image24.gif"/><Relationship Id="rId33" Type="http://schemas.openxmlformats.org/officeDocument/2006/relationships/image" Target="../media/image32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29" Type="http://schemas.openxmlformats.org/officeDocument/2006/relationships/image" Target="../media/image28.gif"/><Relationship Id="rId1" Type="http://schemas.openxmlformats.org/officeDocument/2006/relationships/video" Target="NULL" TargetMode="External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3.gif"/><Relationship Id="rId32" Type="http://schemas.openxmlformats.org/officeDocument/2006/relationships/image" Target="../media/image31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2.gif"/><Relationship Id="rId28" Type="http://schemas.openxmlformats.org/officeDocument/2006/relationships/image" Target="../media/image27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31" Type="http://schemas.openxmlformats.org/officeDocument/2006/relationships/image" Target="../media/image30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gif"/><Relationship Id="rId27" Type="http://schemas.openxmlformats.org/officeDocument/2006/relationships/image" Target="../media/image26.gif"/><Relationship Id="rId30" Type="http://schemas.openxmlformats.org/officeDocument/2006/relationships/image" Target="../media/image29.gif"/><Relationship Id="rId35" Type="http://schemas.openxmlformats.org/officeDocument/2006/relationships/image" Target="../media/image33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4.gif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523220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2128104574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332656"/>
            <a:ext cx="7499176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Ryba – sčítání římských číslic</a:t>
            </a:r>
            <a:endParaRPr lang="cs-CZ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sčítání římských číslic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Sčítání římských číslic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sčítání římských číslic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Prezentaci jsem použila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začátku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hodiny na procvičování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sčítání římských číslic.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aktivně podíleli 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úkolu a práce je bavila.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Dále jsem každému rozdala pracovní list 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nevybarvenou rybu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 příklady – kde si žáci individuálně zkoušeli příklady samostatně vypočítat.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7" y="188640"/>
            <a:ext cx="824440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Ryba – sčítání římských číslic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24744"/>
            <a:ext cx="6912768" cy="5494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25316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148291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2817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22763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1720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0843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2779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5767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1961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6871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3804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451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568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65388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6222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8170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6854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7914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33292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1797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456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1248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0634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31875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742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9495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2344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00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26749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35302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10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3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4"/>
              </p:ext>
            </p:extLst>
          </p:nvPr>
        </p:nvPicPr>
        <p:blipFill>
          <a:blip r:embed="rId35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4302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476672"/>
            <a:ext cx="24517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30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40 červená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50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žlutá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rgbClr val="FF6600"/>
                </a:solidFill>
              </a:rPr>
              <a:t>70 oranžová</a:t>
            </a:r>
            <a:endParaRPr lang="cs-CZ" sz="36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1362"/>
            <a:ext cx="5976664" cy="6293982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0" y="908719"/>
            <a:ext cx="5616624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66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Pracovní           list</a:t>
            </a:r>
            <a:endParaRPr lang="cs-CZ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66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3543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zdroje: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848872" cy="1296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15.1.2013].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Dostupný na WWW: http://official-page-animals.blog.cz/1104/barvy-zvirat </a:t>
            </a:r>
          </a:p>
        </p:txBody>
      </p:sp>
    </p:spTree>
    <p:extLst>
      <p:ext uri="{BB962C8B-B14F-4D97-AF65-F5344CB8AC3E}">
        <p14:creationId xmlns:p14="http://schemas.microsoft.com/office/powerpoint/2010/main" xmlns="" val="30068161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807</TotalTime>
  <Words>505</Words>
  <Application>Microsoft Office PowerPoint</Application>
  <PresentationFormat>Předvádění na obrazovce (4:3)</PresentationFormat>
  <Paragraphs>185</Paragraphs>
  <Slides>36</Slides>
  <Notes>5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Autorem materiálu a všech jeho částí, není-li uvedeno jinak, je Mgr. Veronika Černá.</vt:lpstr>
      <vt:lpstr>Ryba – sčítání římských číslic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 Použité zdroje: Obrazový materiál čerpaný: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78</cp:revision>
  <dcterms:created xsi:type="dcterms:W3CDTF">2012-08-09T16:28:39Z</dcterms:created>
  <dcterms:modified xsi:type="dcterms:W3CDTF">2013-09-29T14:38:29Z</dcterms:modified>
</cp:coreProperties>
</file>