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38"/>
  </p:notesMasterIdLst>
  <p:sldIdLst>
    <p:sldId id="293" r:id="rId2"/>
    <p:sldId id="294" r:id="rId3"/>
    <p:sldId id="295" r:id="rId4"/>
    <p:sldId id="484" r:id="rId5"/>
    <p:sldId id="485" r:id="rId6"/>
    <p:sldId id="486" r:id="rId7"/>
    <p:sldId id="487" r:id="rId8"/>
    <p:sldId id="488" r:id="rId9"/>
    <p:sldId id="489" r:id="rId10"/>
    <p:sldId id="490" r:id="rId11"/>
    <p:sldId id="491" r:id="rId12"/>
    <p:sldId id="492" r:id="rId13"/>
    <p:sldId id="493" r:id="rId14"/>
    <p:sldId id="494" r:id="rId15"/>
    <p:sldId id="495" r:id="rId16"/>
    <p:sldId id="496" r:id="rId17"/>
    <p:sldId id="497" r:id="rId18"/>
    <p:sldId id="498" r:id="rId19"/>
    <p:sldId id="499" r:id="rId20"/>
    <p:sldId id="500" r:id="rId21"/>
    <p:sldId id="501" r:id="rId22"/>
    <p:sldId id="502" r:id="rId23"/>
    <p:sldId id="503" r:id="rId24"/>
    <p:sldId id="504" r:id="rId25"/>
    <p:sldId id="505" r:id="rId26"/>
    <p:sldId id="506" r:id="rId27"/>
    <p:sldId id="507" r:id="rId28"/>
    <p:sldId id="508" r:id="rId29"/>
    <p:sldId id="509" r:id="rId30"/>
    <p:sldId id="510" r:id="rId31"/>
    <p:sldId id="511" r:id="rId32"/>
    <p:sldId id="512" r:id="rId33"/>
    <p:sldId id="513" r:id="rId34"/>
    <p:sldId id="515" r:id="rId35"/>
    <p:sldId id="514" r:id="rId36"/>
    <p:sldId id="369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2500" autoAdjust="0"/>
    <p:restoredTop sz="94671" autoAdjust="0"/>
  </p:normalViewPr>
  <p:slideViewPr>
    <p:cSldViewPr>
      <p:cViewPr>
        <p:scale>
          <a:sx n="73" d="100"/>
          <a:sy n="73" d="100"/>
        </p:scale>
        <p:origin x="-142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VY_32_INOVACE_08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Úl – pamětné dělení se zbytkem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6.2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. 2013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 custLinFactNeighborX="1212" custLinFactNeighborY="-195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378643"/>
                <a:satOff val="7741"/>
                <a:lumOff val="-359"/>
                <a:alphaOff val="0"/>
                <a:lumMod val="95000"/>
              </a:schemeClr>
            </a:gs>
            <a:gs pos="100000">
              <a:schemeClr val="accent4">
                <a:hueOff val="-1378643"/>
                <a:satOff val="7741"/>
                <a:lumOff val="-359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378643"/>
              <a:satOff val="7741"/>
              <a:lumOff val="-359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757287"/>
                <a:satOff val="15482"/>
                <a:lumOff val="-719"/>
                <a:alphaOff val="0"/>
                <a:lumMod val="95000"/>
              </a:schemeClr>
            </a:gs>
            <a:gs pos="100000">
              <a:schemeClr val="accent4">
                <a:hueOff val="-2757287"/>
                <a:satOff val="15482"/>
                <a:lumOff val="-719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757287"/>
              <a:satOff val="15482"/>
              <a:lumOff val="-719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VY_32_INOVACE_08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135930"/>
                <a:satOff val="23223"/>
                <a:lumOff val="-1078"/>
                <a:alphaOff val="0"/>
                <a:lumMod val="95000"/>
              </a:schemeClr>
            </a:gs>
            <a:gs pos="100000">
              <a:schemeClr val="accent4">
                <a:hueOff val="-4135930"/>
                <a:satOff val="23223"/>
                <a:lumOff val="-1078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4" y="1343084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135930"/>
              <a:satOff val="23223"/>
              <a:lumOff val="-1078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Úl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–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pamětné dělení se zbytkem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4" y="1343084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5514574"/>
                <a:satOff val="30963"/>
                <a:lumOff val="-1437"/>
                <a:alphaOff val="0"/>
                <a:lumMod val="95000"/>
              </a:schemeClr>
            </a:gs>
            <a:gs pos="100000">
              <a:schemeClr val="accent4">
                <a:hueOff val="-5514574"/>
                <a:satOff val="30963"/>
                <a:lumOff val="-1437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5514574"/>
              <a:satOff val="30963"/>
              <a:lumOff val="-1437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6893216"/>
                <a:satOff val="38704"/>
                <a:lumOff val="-1797"/>
                <a:alphaOff val="0"/>
                <a:lumMod val="95000"/>
              </a:schemeClr>
            </a:gs>
            <a:gs pos="100000">
              <a:schemeClr val="accent4">
                <a:hueOff val="-6893216"/>
                <a:satOff val="38704"/>
                <a:lumOff val="-1797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6893216"/>
              <a:satOff val="38704"/>
              <a:lumOff val="-1797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8271860"/>
                <a:satOff val="46445"/>
                <a:lumOff val="-2156"/>
                <a:alphaOff val="0"/>
                <a:lumMod val="95000"/>
              </a:schemeClr>
            </a:gs>
            <a:gs pos="100000">
              <a:schemeClr val="accent4">
                <a:hueOff val="-8271860"/>
                <a:satOff val="46445"/>
                <a:lumOff val="-2156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8271860"/>
              <a:satOff val="46445"/>
              <a:lumOff val="-2156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.2. 2013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10DB-F283-4C62-BE00-376BD59040EC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9BB9AF-9B1A-4D9D-804E-E839FA7AD5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189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34" Type="http://schemas.openxmlformats.org/officeDocument/2006/relationships/image" Target="../media/image33.png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33" Type="http://schemas.microsoft.com/office/2007/relationships/media" Target="../media/media1.wav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video" Target="NULL" TargetMode="Externa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4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338554"/>
          </a:xfrm>
        </p:spPr>
        <p:txBody>
          <a:bodyPr>
            <a:sp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xmlns="" val="3721717147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0098576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260648"/>
            <a:ext cx="7499176" cy="1143000"/>
          </a:xfrm>
        </p:spPr>
        <p:txBody>
          <a:bodyPr>
            <a:no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cs-CZ" sz="4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Úl – pamětné dělení se zbytkem</a:t>
            </a:r>
            <a:endParaRPr lang="cs-CZ" sz="4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1628800"/>
            <a:ext cx="7498080" cy="4800600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Používá správně pamětné dělení se zbytkem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Pamětné dělení se zbytkem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je určena k procvičování pamětného dělení se zbytkem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jsem použila ke konci hodiny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pamětného dělení se zbytkem.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úkolu. Formou tabulek - kde si každý individuálně příklad vypočítal a najednou mi pak tabulky ukázali - jsem mohla výsledky všech žáků ihned zkontrolovat. Dále jsem každému rozdala pracovní list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nevybarvený úl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příklady – kde si žáci individuálně zkoušeli příklady samostatně vypočítat.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138406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3876" y="188640"/>
            <a:ext cx="8348603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Úl – pamětné dělení se zbytkem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24744"/>
            <a:ext cx="6840759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253163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7179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71863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31684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7633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65546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57005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99617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5712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1144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95901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808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1637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169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43974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8145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82347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7774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320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00356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6805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9671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858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8783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02037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28705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69300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57911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7347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74598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7721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34" name="j0214098.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3"/>
              </p:ext>
            </p:extLst>
          </p:nvPr>
        </p:nvPicPr>
        <p:blipFill>
          <a:blip r:embed="rId34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22193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26064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příklady. Vedle obrázku vyhledej zbytky a políčko podle toho vybarvi.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2780928"/>
            <a:ext cx="32709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20 a 200 hnědá</a:t>
            </a:r>
          </a:p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a 500 šedá</a:t>
            </a: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a 600 žlutá</a:t>
            </a:r>
          </a:p>
          <a:p>
            <a:r>
              <a:rPr lang="cs-CZ" sz="2800" dirty="0" smtClean="0">
                <a:solidFill>
                  <a:srgbClr val="FF6600"/>
                </a:solidFill>
              </a:rPr>
              <a:t>70 a 700 oranžová</a:t>
            </a:r>
            <a:endParaRPr lang="cs-CZ" sz="2800" dirty="0">
              <a:solidFill>
                <a:srgbClr val="FF66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0"/>
            <a:ext cx="5328592" cy="6381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71"/>
            <a:ext cx="5328592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71" y="249969"/>
            <a:ext cx="5329241" cy="6381751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49969"/>
            <a:ext cx="5328592" cy="6381751"/>
          </a:xfrm>
          <a:prstGeom prst="rect">
            <a:avLst/>
          </a:prstGeom>
        </p:spPr>
      </p:pic>
      <p:sp>
        <p:nvSpPr>
          <p:cNvPr id="35" name="Obdélník 34"/>
          <p:cNvSpPr/>
          <p:nvPr/>
        </p:nvSpPr>
        <p:spPr>
          <a:xfrm>
            <a:off x="873702" y="167950"/>
            <a:ext cx="41528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Pracovní list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810625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653136"/>
            <a:ext cx="8229600" cy="1143000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73222" y="1536470"/>
            <a:ext cx="7200800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Google.com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1.2.2013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]. Dostupný na WWW: http://www.branakdetem.cz/cmelaci-keramicky-ul-cmelin-typ-2012.htm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691680" y="332656"/>
            <a:ext cx="67687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0068161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1027</TotalTime>
  <Words>1138</Words>
  <Application>Microsoft Office PowerPoint</Application>
  <PresentationFormat>Předvádění na obrazovce (4:3)</PresentationFormat>
  <Paragraphs>181</Paragraphs>
  <Slides>36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Aerodynamika</vt:lpstr>
      <vt:lpstr>Autorem materiálu a všech jeho částí, není-li uvedeno jinak, je Mgr. Veronika Černá.</vt:lpstr>
      <vt:lpstr>Úl – pamětné dělení se zbytkem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ZS-Lubna</cp:lastModifiedBy>
  <cp:revision>105</cp:revision>
  <dcterms:created xsi:type="dcterms:W3CDTF">2012-08-09T16:28:39Z</dcterms:created>
  <dcterms:modified xsi:type="dcterms:W3CDTF">2013-09-29T14:49:11Z</dcterms:modified>
</cp:coreProperties>
</file>