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0" r:id="rId1"/>
  </p:sldMasterIdLst>
  <p:notesMasterIdLst>
    <p:notesMasterId r:id="rId38"/>
  </p:notesMasterIdLst>
  <p:sldIdLst>
    <p:sldId id="293" r:id="rId2"/>
    <p:sldId id="294" r:id="rId3"/>
    <p:sldId id="401" r:id="rId4"/>
    <p:sldId id="403" r:id="rId5"/>
    <p:sldId id="404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12" r:id="rId14"/>
    <p:sldId id="413" r:id="rId15"/>
    <p:sldId id="414" r:id="rId16"/>
    <p:sldId id="415" r:id="rId17"/>
    <p:sldId id="416" r:id="rId18"/>
    <p:sldId id="417" r:id="rId19"/>
    <p:sldId id="418" r:id="rId20"/>
    <p:sldId id="419" r:id="rId21"/>
    <p:sldId id="420" r:id="rId22"/>
    <p:sldId id="421" r:id="rId23"/>
    <p:sldId id="422" r:id="rId24"/>
    <p:sldId id="423" r:id="rId25"/>
    <p:sldId id="424" r:id="rId26"/>
    <p:sldId id="425" r:id="rId27"/>
    <p:sldId id="426" r:id="rId28"/>
    <p:sldId id="427" r:id="rId29"/>
    <p:sldId id="428" r:id="rId30"/>
    <p:sldId id="429" r:id="rId31"/>
    <p:sldId id="430" r:id="rId32"/>
    <p:sldId id="431" r:id="rId33"/>
    <p:sldId id="432" r:id="rId34"/>
    <p:sldId id="433" r:id="rId35"/>
    <p:sldId id="434" r:id="rId36"/>
    <p:sldId id="369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63300"/>
    <a:srgbClr val="FF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00" autoAdjust="0"/>
    <p:restoredTop sz="94671" autoAdjust="0"/>
  </p:normalViewPr>
  <p:slideViewPr>
    <p:cSldViewPr>
      <p:cViewPr>
        <p:scale>
          <a:sx n="73" d="100"/>
          <a:sy n="73" d="100"/>
        </p:scale>
        <p:origin x="-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VY_32_INOVACE_13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Drak – porovnávání desetinných čísel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VÝUCE: 22.5. 2013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 custLinFactNeighborX="-848" custLinFactNeighborY="-195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54D33B2C-2929-4753-871F-F6B3A4D5E7C3}" type="presOf" srcId="{B651F6E3-6281-48DB-9319-2AEAFDAE7572}" destId="{6BB5E863-4638-4E1D-BFDE-399D028AC4ED}" srcOrd="1" destOrd="0" presId="urn:microsoft.com/office/officeart/2005/8/layout/target3"/>
    <dgm:cxn modelId="{DDCB9725-A57F-4CE1-8210-156E3D82B2C5}" type="presOf" srcId="{B651F6E3-6281-48DB-9319-2AEAFDAE7572}" destId="{619D679B-A015-4ECF-8348-D1034C574F40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C2D43C1E-22B0-4911-864D-E4DE5194979A}" type="presOf" srcId="{4C35D32F-0EAB-4CD7-82EE-45574DC2A586}" destId="{890E4F0B-2866-4A3F-A3C7-2A14B1797930}" srcOrd="1" destOrd="0" presId="urn:microsoft.com/office/officeart/2005/8/layout/target3"/>
    <dgm:cxn modelId="{C8017545-3821-4336-9BD6-F05AEEEA1CA3}" type="presOf" srcId="{D1D4F407-5343-4D3F-B5B9-D407B03CAEB4}" destId="{AED2198E-93D5-4001-81B4-73124B309672}" srcOrd="1" destOrd="0" presId="urn:microsoft.com/office/officeart/2005/8/layout/target3"/>
    <dgm:cxn modelId="{EF0D4E72-F6E6-4D0B-891A-E31ECD1A799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086A239-C92E-48EC-8385-BDAE51994D64}" type="presOf" srcId="{7E46725E-13A1-4082-A664-334D30DB29F8}" destId="{B7050CC9-0FC3-4C26-923E-C583681B813F}" srcOrd="0" destOrd="0" presId="urn:microsoft.com/office/officeart/2005/8/layout/target3"/>
    <dgm:cxn modelId="{5FA4A071-ACA3-488F-ADE3-E84E181B81F1}" type="presOf" srcId="{D1B46980-6531-4606-95E6-44980827E919}" destId="{6140AFEC-043D-4C43-A2F9-D0F5331DF3A3}" srcOrd="0" destOrd="0" presId="urn:microsoft.com/office/officeart/2005/8/layout/target3"/>
    <dgm:cxn modelId="{EE8F51C3-23EC-4AB8-83D8-D50136496063}" type="presOf" srcId="{D1D4F407-5343-4D3F-B5B9-D407B03CAEB4}" destId="{D005CE8C-CC26-4C3E-AC11-E15060ECD759}" srcOrd="0" destOrd="0" presId="urn:microsoft.com/office/officeart/2005/8/layout/target3"/>
    <dgm:cxn modelId="{731B7893-C827-47B6-99B4-B46C1DC894FE}" type="presOf" srcId="{6F0626F1-15CA-49C8-B81F-B6D7E87A87F7}" destId="{3F28FED3-D868-404F-A6DC-8E84E4FB3EF8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0CC223B-7FE3-4A0F-814B-76055D74DE68}" type="presOf" srcId="{7E46725E-13A1-4082-A664-334D30DB29F8}" destId="{307B873D-D319-40E7-AEA8-EAE5900FADE7}" srcOrd="1" destOrd="0" presId="urn:microsoft.com/office/officeart/2005/8/layout/target3"/>
    <dgm:cxn modelId="{96FAA740-CF97-4658-A940-755696A4ABCD}" type="presOf" srcId="{757F3AB3-0718-4624-B441-E567A8F0AB56}" destId="{333A1088-737F-45CB-B68E-254E46348037}" srcOrd="0" destOrd="0" presId="urn:microsoft.com/office/officeart/2005/8/layout/target3"/>
    <dgm:cxn modelId="{066DC9B0-ABA3-4801-85F7-9C83EE68C68A}" type="presOf" srcId="{D8197B8C-B260-4A16-BDF4-0947B075E274}" destId="{25B08C86-7E15-44DC-BE7F-FFB55DD49D12}" srcOrd="0" destOrd="0" presId="urn:microsoft.com/office/officeart/2005/8/layout/target3"/>
    <dgm:cxn modelId="{3A6416B1-5F37-49F2-B87A-68862580E7AF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1DA75A0-0072-46D8-98B2-8D4DA372084B}" type="presOf" srcId="{6F0626F1-15CA-49C8-B81F-B6D7E87A87F7}" destId="{E7AA458F-2838-4E86-A843-E9E7E72F0C66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B5EEF328-C51C-4768-9DA9-ED8AB424655B}" type="presOf" srcId="{4C35D32F-0EAB-4CD7-82EE-45574DC2A586}" destId="{8BEBB6EC-1DAA-4CAC-8A25-BC0FCBD5DBD5}" srcOrd="0" destOrd="0" presId="urn:microsoft.com/office/officeart/2005/8/layout/target3"/>
    <dgm:cxn modelId="{186507CF-B7A8-4536-9492-A4BA3D286D2F}" type="presParOf" srcId="{333A1088-737F-45CB-B68E-254E46348037}" destId="{F5ABB229-8D3B-4694-996A-96F23CF14429}" srcOrd="0" destOrd="0" presId="urn:microsoft.com/office/officeart/2005/8/layout/target3"/>
    <dgm:cxn modelId="{64792488-754D-4684-ADFA-D4DEFB5B216B}" type="presParOf" srcId="{333A1088-737F-45CB-B68E-254E46348037}" destId="{F41139FD-01EE-4571-8B17-4FB00FC51163}" srcOrd="1" destOrd="0" presId="urn:microsoft.com/office/officeart/2005/8/layout/target3"/>
    <dgm:cxn modelId="{6ABC1C97-60C8-4A01-9C84-C5E9FA790230}" type="presParOf" srcId="{333A1088-737F-45CB-B68E-254E46348037}" destId="{D005CE8C-CC26-4C3E-AC11-E15060ECD759}" srcOrd="2" destOrd="0" presId="urn:microsoft.com/office/officeart/2005/8/layout/target3"/>
    <dgm:cxn modelId="{5B794D4D-A22A-46D8-802F-F2A58EF3C9B4}" type="presParOf" srcId="{333A1088-737F-45CB-B68E-254E46348037}" destId="{2C702D82-9B77-49B7-9568-BB8EB47C3372}" srcOrd="3" destOrd="0" presId="urn:microsoft.com/office/officeart/2005/8/layout/target3"/>
    <dgm:cxn modelId="{3A553C7A-D343-4A34-97E8-B92975BC1722}" type="presParOf" srcId="{333A1088-737F-45CB-B68E-254E46348037}" destId="{A52A0455-90FF-4808-ABD0-F02540D31D5A}" srcOrd="4" destOrd="0" presId="urn:microsoft.com/office/officeart/2005/8/layout/target3"/>
    <dgm:cxn modelId="{96BC964A-AA38-45BA-BE30-668BDEA63265}" type="presParOf" srcId="{333A1088-737F-45CB-B68E-254E46348037}" destId="{6140AFEC-043D-4C43-A2F9-D0F5331DF3A3}" srcOrd="5" destOrd="0" presId="urn:microsoft.com/office/officeart/2005/8/layout/target3"/>
    <dgm:cxn modelId="{A62B9E62-3F1F-4842-BD9F-2D3616D156BB}" type="presParOf" srcId="{333A1088-737F-45CB-B68E-254E46348037}" destId="{9358AC05-5D7D-4327-9F80-1AD486AEA664}" srcOrd="6" destOrd="0" presId="urn:microsoft.com/office/officeart/2005/8/layout/target3"/>
    <dgm:cxn modelId="{9565CF44-95DA-4917-843F-8E81181DD4F7}" type="presParOf" srcId="{333A1088-737F-45CB-B68E-254E46348037}" destId="{313FC574-E1CD-4FB4-B054-0B805CE0447D}" srcOrd="7" destOrd="0" presId="urn:microsoft.com/office/officeart/2005/8/layout/target3"/>
    <dgm:cxn modelId="{302F9D3F-76E5-42D2-B987-D40989D5063B}" type="presParOf" srcId="{333A1088-737F-45CB-B68E-254E46348037}" destId="{619D679B-A015-4ECF-8348-D1034C574F40}" srcOrd="8" destOrd="0" presId="urn:microsoft.com/office/officeart/2005/8/layout/target3"/>
    <dgm:cxn modelId="{85DFF21E-203D-4F46-9002-7DD51F51A614}" type="presParOf" srcId="{333A1088-737F-45CB-B68E-254E46348037}" destId="{322283A8-4A27-4CDA-BAE3-F381106A9174}" srcOrd="9" destOrd="0" presId="urn:microsoft.com/office/officeart/2005/8/layout/target3"/>
    <dgm:cxn modelId="{6878C196-1DB1-4104-A691-6F1726D5AC66}" type="presParOf" srcId="{333A1088-737F-45CB-B68E-254E46348037}" destId="{FFC9F71D-1B4F-4AD9-A4A6-86ADEFC8AF5C}" srcOrd="10" destOrd="0" presId="urn:microsoft.com/office/officeart/2005/8/layout/target3"/>
    <dgm:cxn modelId="{8E34E6DC-C304-4F2B-A745-4720B6645B15}" type="presParOf" srcId="{333A1088-737F-45CB-B68E-254E46348037}" destId="{25B08C86-7E15-44DC-BE7F-FFB55DD49D12}" srcOrd="11" destOrd="0" presId="urn:microsoft.com/office/officeart/2005/8/layout/target3"/>
    <dgm:cxn modelId="{8DD0A8DA-684E-42FC-86C8-AF40A49ED244}" type="presParOf" srcId="{333A1088-737F-45CB-B68E-254E46348037}" destId="{76644BE8-9D7C-4C09-B250-3D10AF48CBB7}" srcOrd="12" destOrd="0" presId="urn:microsoft.com/office/officeart/2005/8/layout/target3"/>
    <dgm:cxn modelId="{08A0AFD2-1F34-491D-93AA-8E2685D4B33C}" type="presParOf" srcId="{333A1088-737F-45CB-B68E-254E46348037}" destId="{EE85B701-7295-41C0-BA7A-34D3756A2AE6}" srcOrd="13" destOrd="0" presId="urn:microsoft.com/office/officeart/2005/8/layout/target3"/>
    <dgm:cxn modelId="{45D2BFEE-46D8-461A-9E3D-0106E4007E28}" type="presParOf" srcId="{333A1088-737F-45CB-B68E-254E46348037}" destId="{8BEBB6EC-1DAA-4CAC-8A25-BC0FCBD5DBD5}" srcOrd="14" destOrd="0" presId="urn:microsoft.com/office/officeart/2005/8/layout/target3"/>
    <dgm:cxn modelId="{BBCD3C1A-07B1-4A68-9827-48C0F640B1D7}" type="presParOf" srcId="{333A1088-737F-45CB-B68E-254E46348037}" destId="{41CA92B1-2F09-48D8-ACE4-465CAF918C2C}" srcOrd="15" destOrd="0" presId="urn:microsoft.com/office/officeart/2005/8/layout/target3"/>
    <dgm:cxn modelId="{92B55EB4-E82F-4D62-A07A-D9E22213110C}" type="presParOf" srcId="{333A1088-737F-45CB-B68E-254E46348037}" destId="{44810F33-5078-4AE9-9C7C-25A884644228}" srcOrd="16" destOrd="0" presId="urn:microsoft.com/office/officeart/2005/8/layout/target3"/>
    <dgm:cxn modelId="{3F804884-B946-4588-961A-2A6F9B07540B}" type="presParOf" srcId="{333A1088-737F-45CB-B68E-254E46348037}" destId="{B7050CC9-0FC3-4C26-923E-C583681B813F}" srcOrd="17" destOrd="0" presId="urn:microsoft.com/office/officeart/2005/8/layout/target3"/>
    <dgm:cxn modelId="{34A775B9-FB53-4BA4-BE82-062AA140BA81}" type="presParOf" srcId="{333A1088-737F-45CB-B68E-254E46348037}" destId="{FAB7270F-BD54-4209-A1BF-86DD19A2869E}" srcOrd="18" destOrd="0" presId="urn:microsoft.com/office/officeart/2005/8/layout/target3"/>
    <dgm:cxn modelId="{83CBABCB-7AE7-4038-A454-C9B01C42D004}" type="presParOf" srcId="{333A1088-737F-45CB-B68E-254E46348037}" destId="{F6A3497E-3B06-4E8A-81CF-A3F38E3BB429}" srcOrd="19" destOrd="0" presId="urn:microsoft.com/office/officeart/2005/8/layout/target3"/>
    <dgm:cxn modelId="{B0556485-1E26-4992-AFE0-EB9662AD9643}" type="presParOf" srcId="{333A1088-737F-45CB-B68E-254E46348037}" destId="{3F28FED3-D868-404F-A6DC-8E84E4FB3EF8}" srcOrd="20" destOrd="0" presId="urn:microsoft.com/office/officeart/2005/8/layout/target3"/>
    <dgm:cxn modelId="{6F24BCB4-EC24-473E-88A2-98DA10FC6526}" type="presParOf" srcId="{333A1088-737F-45CB-B68E-254E46348037}" destId="{AED2198E-93D5-4001-81B4-73124B309672}" srcOrd="21" destOrd="0" presId="urn:microsoft.com/office/officeart/2005/8/layout/target3"/>
    <dgm:cxn modelId="{D6953399-F02F-4D36-A613-22A8502FEFDB}" type="presParOf" srcId="{333A1088-737F-45CB-B68E-254E46348037}" destId="{2BE915AB-18AA-4053-B92C-3BFC9ED204BB}" srcOrd="22" destOrd="0" presId="urn:microsoft.com/office/officeart/2005/8/layout/target3"/>
    <dgm:cxn modelId="{B8025758-967B-4E42-B3B4-42B6207B36C1}" type="presParOf" srcId="{333A1088-737F-45CB-B68E-254E46348037}" destId="{6BB5E863-4638-4E1D-BFDE-399D028AC4ED}" srcOrd="23" destOrd="0" presId="urn:microsoft.com/office/officeart/2005/8/layout/target3"/>
    <dgm:cxn modelId="{6F125411-CB42-4C06-A16E-7944E89ACDC4}" type="presParOf" srcId="{333A1088-737F-45CB-B68E-254E46348037}" destId="{5A5FFA88-C948-4069-8E93-59FA12366E83}" srcOrd="24" destOrd="0" presId="urn:microsoft.com/office/officeart/2005/8/layout/target3"/>
    <dgm:cxn modelId="{342A36BA-3A58-4DC6-8D84-C26F4F71736D}" type="presParOf" srcId="{333A1088-737F-45CB-B68E-254E46348037}" destId="{890E4F0B-2866-4A3F-A3C7-2A14B1797930}" srcOrd="25" destOrd="0" presId="urn:microsoft.com/office/officeart/2005/8/layout/target3"/>
    <dgm:cxn modelId="{7EFCDA96-1517-4AAD-9634-69B913E65AE3}" type="presParOf" srcId="{333A1088-737F-45CB-B68E-254E46348037}" destId="{307B873D-D319-40E7-AEA8-EAE5900FADE7}" srcOrd="26" destOrd="0" presId="urn:microsoft.com/office/officeart/2005/8/layout/target3"/>
    <dgm:cxn modelId="{7EB58DFD-05F3-4451-B7AB-99AA1D2B7248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139986"/>
                <a:satOff val="-3739"/>
                <a:lumOff val="-882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139986"/>
                <a:satOff val="-3739"/>
                <a:lumOff val="-882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139986"/>
                <a:satOff val="-3739"/>
                <a:lumOff val="-882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139986"/>
                <a:satOff val="-3739"/>
                <a:lumOff val="-882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139986"/>
                <a:satOff val="-3739"/>
                <a:lumOff val="-88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139986"/>
                <a:satOff val="-3739"/>
                <a:lumOff val="-88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139986"/>
              <a:satOff val="-3739"/>
              <a:lumOff val="-88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279972"/>
                <a:satOff val="-7478"/>
                <a:lumOff val="-1765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279972"/>
                <a:satOff val="-7478"/>
                <a:lumOff val="-1765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279972"/>
                <a:satOff val="-7478"/>
                <a:lumOff val="-1765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279972"/>
                <a:satOff val="-7478"/>
                <a:lumOff val="-1765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279972"/>
                <a:satOff val="-7478"/>
                <a:lumOff val="-1765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279972"/>
                <a:satOff val="-7478"/>
                <a:lumOff val="-1765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279972"/>
              <a:satOff val="-7478"/>
              <a:lumOff val="-1765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VY_32_INOVACE_13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419958"/>
                <a:satOff val="-11217"/>
                <a:lumOff val="-2647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271756" y="1343084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Drak – porovnávání desetinných čísel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1756" y="1343084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559944"/>
                <a:satOff val="-14956"/>
                <a:lumOff val="-3529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559944"/>
                <a:satOff val="-14956"/>
                <a:lumOff val="-3529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559944"/>
                <a:satOff val="-14956"/>
                <a:lumOff val="-3529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559944"/>
                <a:satOff val="-14956"/>
                <a:lumOff val="-3529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559944"/>
                <a:satOff val="-14956"/>
                <a:lumOff val="-3529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559944"/>
                <a:satOff val="-14956"/>
                <a:lumOff val="-3529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559944"/>
              <a:satOff val="-14956"/>
              <a:lumOff val="-3529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699930"/>
                <a:satOff val="-18695"/>
                <a:lumOff val="-4412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699930"/>
                <a:satOff val="-18695"/>
                <a:lumOff val="-4412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699930"/>
                <a:satOff val="-18695"/>
                <a:lumOff val="-4412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699930"/>
                <a:satOff val="-18695"/>
                <a:lumOff val="-4412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699930"/>
                <a:satOff val="-18695"/>
                <a:lumOff val="-441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699930"/>
                <a:satOff val="-18695"/>
                <a:lumOff val="-441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699930"/>
              <a:satOff val="-18695"/>
              <a:lumOff val="-441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839916"/>
                <a:satOff val="-22434"/>
                <a:lumOff val="-529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VÝUCE: .3. 2013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C110DB-F283-4C62-BE00-376BD59040EC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BB9AF-9B1A-4D9D-804E-E839FA7AD5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71891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28" Type="http://schemas.openxmlformats.org/officeDocument/2006/relationships/image" Target="../media/image31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29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28" Type="http://schemas.openxmlformats.org/officeDocument/2006/relationships/image" Target="../media/image31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29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28" Type="http://schemas.openxmlformats.org/officeDocument/2006/relationships/image" Target="../media/image31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Relationship Id="rId30" Type="http://schemas.openxmlformats.org/officeDocument/2006/relationships/image" Target="../media/image33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29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28" Type="http://schemas.openxmlformats.org/officeDocument/2006/relationships/image" Target="../media/image31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31" Type="http://schemas.openxmlformats.org/officeDocument/2006/relationships/image" Target="../media/image34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Relationship Id="rId30" Type="http://schemas.openxmlformats.org/officeDocument/2006/relationships/image" Target="../media/image33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5.gif"/><Relationship Id="rId21" Type="http://schemas.openxmlformats.org/officeDocument/2006/relationships/image" Target="../media/image23.gif"/><Relationship Id="rId34" Type="http://schemas.openxmlformats.org/officeDocument/2006/relationships/image" Target="../media/image35.png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33" Type="http://schemas.microsoft.com/office/2007/relationships/media" Target="../media/media1.wav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video" Target="NULL" TargetMode="Externa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32" Type="http://schemas.openxmlformats.org/officeDocument/2006/relationships/image" Target="../media/image34.gif"/><Relationship Id="rId5" Type="http://schemas.openxmlformats.org/officeDocument/2006/relationships/image" Target="../media/image7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31" Type="http://schemas.openxmlformats.org/officeDocument/2006/relationships/image" Target="../media/image33.gif"/><Relationship Id="rId4" Type="http://schemas.openxmlformats.org/officeDocument/2006/relationships/image" Target="../media/image6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Relationship Id="rId30" Type="http://schemas.openxmlformats.org/officeDocument/2006/relationships/image" Target="../media/image32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5.gif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29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32" Type="http://schemas.openxmlformats.org/officeDocument/2006/relationships/image" Target="../media/image36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28" Type="http://schemas.openxmlformats.org/officeDocument/2006/relationships/image" Target="../media/image31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31" Type="http://schemas.openxmlformats.org/officeDocument/2006/relationships/image" Target="../media/image34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Relationship Id="rId30" Type="http://schemas.openxmlformats.org/officeDocument/2006/relationships/image" Target="../media/image33.gi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523220"/>
          </a:xfrm>
        </p:spPr>
        <p:txBody>
          <a:bodyPr>
            <a:sp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není-li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Mgr. Veronika Černá.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="" xmlns:p14="http://schemas.microsoft.com/office/powerpoint/2010/main" val="1899580893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00985766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1500" y="332656"/>
            <a:ext cx="8856984" cy="136815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Drak – porovnávání desetinných čísel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498080" cy="4800600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Používá správně porovnávání desetinných čísel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Porovnávání desetinných čísel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je určena k procvičování porovnávání desetinných čísel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Prezentaci jsem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použila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konci hodiny jako souhrn na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porovnávání desetinných čísel.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se aktivně podíleli na úkolu a při práci se bavili. Dále jsem každému rozdala pracovní list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nevybarveného draka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 příklady -  kde si žáci individuálně zkoušeli příklady samostatně vypočítat.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-324544" y="188640"/>
            <a:ext cx="96490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138406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Drak – porovnávání desetinných čísel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90382"/>
            <a:ext cx="6480719" cy="499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82405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85495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649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582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8134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7424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9607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116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2876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9794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2185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6699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4093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103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7918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4766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122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004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9812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460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5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7107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327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366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942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29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0639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7525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763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3934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1819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3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3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9880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660232" y="980728"/>
            <a:ext cx="20329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&lt; zelená</a:t>
            </a:r>
          </a:p>
          <a:p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žlutá</a:t>
            </a:r>
          </a:p>
          <a:p>
            <a:r>
              <a:rPr lang="cs-CZ" sz="4000" dirty="0" smtClean="0">
                <a:solidFill>
                  <a:srgbClr val="0070C0"/>
                </a:solidFill>
              </a:rPr>
              <a:t>= modrá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6120680" cy="65527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6552724"/>
          </a:xfrm>
          <a:prstGeom prst="rect">
            <a:avLst/>
          </a:prstGeom>
        </p:spPr>
      </p:pic>
      <p:sp>
        <p:nvSpPr>
          <p:cNvPr id="34" name="Obdélník 33"/>
          <p:cNvSpPr/>
          <p:nvPr/>
        </p:nvSpPr>
        <p:spPr>
          <a:xfrm>
            <a:off x="-108520" y="-99392"/>
            <a:ext cx="3713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Pracovní list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18610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653136"/>
            <a:ext cx="82296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772816"/>
            <a:ext cx="7200800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1800" i="1" dirty="0">
                <a:latin typeface="Times New Roman" pitchFamily="18" charset="0"/>
                <a:cs typeface="Times New Roman" pitchFamily="18" charset="0"/>
              </a:rPr>
              <a:t>Google.com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1.5.2013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http://seafight-drak.webnode.cz/o-nas/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691680" y="476672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zdroje: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Obrazový materiál čerpaný: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0068161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1711</TotalTime>
  <Words>379</Words>
  <Application>Microsoft Office PowerPoint</Application>
  <PresentationFormat>Předvádění na obrazovce (4:3)</PresentationFormat>
  <Paragraphs>117</Paragraphs>
  <Slides>36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Cesta</vt:lpstr>
      <vt:lpstr>Autorem materiálu a všech jeho částí, není-li uvedeno jinak, je Mgr. Veronika Černá.</vt:lpstr>
      <vt:lpstr>Drak – porovnávání desetinných čísel</vt:lpstr>
      <vt:lpstr>Drak – porovnávání desetinných čísel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ZS-Lubna</cp:lastModifiedBy>
  <cp:revision>153</cp:revision>
  <dcterms:created xsi:type="dcterms:W3CDTF">2012-08-09T16:28:39Z</dcterms:created>
  <dcterms:modified xsi:type="dcterms:W3CDTF">2013-09-29T14:54:42Z</dcterms:modified>
</cp:coreProperties>
</file>