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88" r:id="rId1"/>
  </p:sldMasterIdLst>
  <p:notesMasterIdLst>
    <p:notesMasterId r:id="rId36"/>
  </p:notesMasterIdLst>
  <p:sldIdLst>
    <p:sldId id="293" r:id="rId2"/>
    <p:sldId id="294" r:id="rId3"/>
    <p:sldId id="401" r:id="rId4"/>
    <p:sldId id="404" r:id="rId5"/>
    <p:sldId id="405" r:id="rId6"/>
    <p:sldId id="406" r:id="rId7"/>
    <p:sldId id="408" r:id="rId8"/>
    <p:sldId id="407" r:id="rId9"/>
    <p:sldId id="409" r:id="rId10"/>
    <p:sldId id="410" r:id="rId11"/>
    <p:sldId id="411" r:id="rId12"/>
    <p:sldId id="412" r:id="rId13"/>
    <p:sldId id="413" r:id="rId14"/>
    <p:sldId id="414" r:id="rId15"/>
    <p:sldId id="415" r:id="rId16"/>
    <p:sldId id="416" r:id="rId17"/>
    <p:sldId id="417" r:id="rId18"/>
    <p:sldId id="418" r:id="rId19"/>
    <p:sldId id="419" r:id="rId20"/>
    <p:sldId id="420" r:id="rId21"/>
    <p:sldId id="421" r:id="rId22"/>
    <p:sldId id="422" r:id="rId23"/>
    <p:sldId id="423" r:id="rId24"/>
    <p:sldId id="424" r:id="rId25"/>
    <p:sldId id="425" r:id="rId26"/>
    <p:sldId id="426" r:id="rId27"/>
    <p:sldId id="427" r:id="rId28"/>
    <p:sldId id="428" r:id="rId29"/>
    <p:sldId id="429" r:id="rId30"/>
    <p:sldId id="430" r:id="rId31"/>
    <p:sldId id="431" r:id="rId32"/>
    <p:sldId id="432" r:id="rId33"/>
    <p:sldId id="433" r:id="rId34"/>
    <p:sldId id="369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63300"/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71" autoAdjust="0"/>
  </p:normalViewPr>
  <p:slideViewPr>
    <p:cSldViewPr>
      <p:cViewPr>
        <p:scale>
          <a:sx n="73" d="100"/>
          <a:sy n="73" d="100"/>
        </p:scale>
        <p:origin x="-142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Domek – odčítání desetinných čísel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31.5.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-848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52618"/>
                <a:satOff val="0"/>
                <a:lumOff val="-588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152618"/>
                <a:satOff val="0"/>
                <a:lumOff val="-58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152618"/>
              <a:satOff val="0"/>
              <a:lumOff val="-588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05235"/>
                <a:satOff val="0"/>
                <a:lumOff val="-1176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305235"/>
                <a:satOff val="0"/>
                <a:lumOff val="-1176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305235"/>
              <a:satOff val="0"/>
              <a:lumOff val="-1176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VY_32_INOVACE_15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57853"/>
                <a:satOff val="0"/>
                <a:lumOff val="-1765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457853"/>
                <a:satOff val="0"/>
                <a:lumOff val="-1765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271756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457853"/>
              <a:satOff val="0"/>
              <a:lumOff val="-176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Domek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–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odčítání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desetinných čísel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271756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610470"/>
                <a:satOff val="0"/>
                <a:lumOff val="-2353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610470"/>
                <a:satOff val="0"/>
                <a:lumOff val="-2353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610470"/>
              <a:satOff val="0"/>
              <a:lumOff val="-2353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63088"/>
                <a:satOff val="0"/>
                <a:lumOff val="-2941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763088"/>
                <a:satOff val="0"/>
                <a:lumOff val="-2941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763088"/>
              <a:satOff val="0"/>
              <a:lumOff val="-2941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915705"/>
                <a:satOff val="0"/>
                <a:lumOff val="-3529"/>
                <a:alphaOff val="0"/>
                <a:tint val="98000"/>
                <a:satMod val="120000"/>
                <a:lumMod val="110000"/>
              </a:schemeClr>
            </a:gs>
            <a:gs pos="100000">
              <a:schemeClr val="accent4">
                <a:hueOff val="-915705"/>
                <a:satOff val="0"/>
                <a:lumOff val="-3529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rnd" cmpd="sng" algn="ctr">
          <a:solidFill>
            <a:schemeClr val="accent4">
              <a:hueOff val="-915705"/>
              <a:satOff val="0"/>
              <a:lumOff val="-352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.3. 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193" r:id="rId5"/>
    <p:sldLayoutId id="2147484194" r:id="rId6"/>
    <p:sldLayoutId id="2147484195" r:id="rId7"/>
    <p:sldLayoutId id="2147484196" r:id="rId8"/>
    <p:sldLayoutId id="2147484197" r:id="rId9"/>
    <p:sldLayoutId id="2147484198" r:id="rId10"/>
    <p:sldLayoutId id="2147484199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5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5.gif"/><Relationship Id="rId9" Type="http://schemas.openxmlformats.org/officeDocument/2006/relationships/image" Target="../media/image11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5.gif"/><Relationship Id="rId9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5.gif"/><Relationship Id="rId9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5.gif"/><Relationship Id="rId9" Type="http://schemas.openxmlformats.org/officeDocument/2006/relationships/image" Target="../media/image11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5.gif"/><Relationship Id="rId9" Type="http://schemas.openxmlformats.org/officeDocument/2006/relationships/image" Target="../media/image11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3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video" Target="NULL" TargetMode="Externa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5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1.png"/><Relationship Id="rId4" Type="http://schemas.openxmlformats.org/officeDocument/2006/relationships/image" Target="../media/image4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microsoft.com/office/2007/relationships/media" Target="../media/media1.wav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26" Type="http://schemas.openxmlformats.org/officeDocument/2006/relationships/image" Target="../media/image28.gif"/><Relationship Id="rId3" Type="http://schemas.openxmlformats.org/officeDocument/2006/relationships/image" Target="../media/image4.gif"/><Relationship Id="rId21" Type="http://schemas.openxmlformats.org/officeDocument/2006/relationships/image" Target="../media/image23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5" Type="http://schemas.openxmlformats.org/officeDocument/2006/relationships/image" Target="../media/image27.gif"/><Relationship Id="rId2" Type="http://schemas.openxmlformats.org/officeDocument/2006/relationships/image" Target="../media/image3.gif"/><Relationship Id="rId16" Type="http://schemas.openxmlformats.org/officeDocument/2006/relationships/image" Target="../media/image18.gif"/><Relationship Id="rId20" Type="http://schemas.openxmlformats.org/officeDocument/2006/relationships/image" Target="../media/image22.gif"/><Relationship Id="rId29" Type="http://schemas.openxmlformats.org/officeDocument/2006/relationships/image" Target="../media/image32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24" Type="http://schemas.openxmlformats.org/officeDocument/2006/relationships/image" Target="../media/image26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23" Type="http://schemas.openxmlformats.org/officeDocument/2006/relationships/image" Target="../media/image25.gif"/><Relationship Id="rId28" Type="http://schemas.openxmlformats.org/officeDocument/2006/relationships/image" Target="../media/image30.gif"/><Relationship Id="rId10" Type="http://schemas.openxmlformats.org/officeDocument/2006/relationships/image" Target="../media/image12.gif"/><Relationship Id="rId19" Type="http://schemas.openxmlformats.org/officeDocument/2006/relationships/image" Target="../media/image21.gif"/><Relationship Id="rId4" Type="http://schemas.openxmlformats.org/officeDocument/2006/relationships/image" Target="../media/image5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Relationship Id="rId22" Type="http://schemas.openxmlformats.org/officeDocument/2006/relationships/image" Target="../media/image24.gif"/><Relationship Id="rId27" Type="http://schemas.openxmlformats.org/officeDocument/2006/relationships/image" Target="../media/image29.gif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38554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6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6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257459902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75129" y="9330"/>
            <a:ext cx="8856984" cy="1700808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Domek 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odčítání </a:t>
            </a:r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desetinných čísel</a:t>
            </a:r>
            <a:endParaRPr lang="cs-CZ" sz="48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1043608" y="1700808"/>
            <a:ext cx="7560840" cy="4800600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Používá správně odčítání desetinných čísel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 desetinných čísel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je určena k procvičování odčítání desetinných čísel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Prezentaci jsem použila na začátku hodiny na procvičování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odčítání desetinných čísel.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se aktivně podíleli na úkolu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práce je bavila. Formou tabulek - kde si každý individuálně příklad vypočítal a najednou mi pak tabulky ukázali - jsem mohla výsledky všech žáků ihned zkontrolovat a upozornit 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chyby. Dále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jsem každému rozdala pracovní list –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nevybarvený domek s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příklady – kde si žáci individuálně příklady vypočítali a poté jsme si je společně na interaktivní tabuli zkontrolovali.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-324544" y="188640"/>
            <a:ext cx="96490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607" y="548680"/>
            <a:ext cx="8686800" cy="841248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Domek – odčítání desetinných čísel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060848"/>
            <a:ext cx="7056784" cy="43347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82405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681913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907073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97075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9878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8238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6071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9840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7041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85079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9772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50440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1914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5292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50697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33975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44890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73424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58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77739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79953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87762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0090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46695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71289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1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74434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1" cy="67056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2565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1" cy="67056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1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28659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1" cy="67056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54051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1" cy="67056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30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30"/>
              </p:ext>
            </p:extLst>
          </p:nvPr>
        </p:nvPicPr>
        <p:blipFill>
          <a:blip r:embed="rId31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909531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vide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0" cy="6705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6713" y="912845"/>
            <a:ext cx="288694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4,5 hnědá</a:t>
            </a:r>
          </a:p>
          <a:p>
            <a:r>
              <a:rPr lang="cs-CZ" sz="3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5,38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43,18 žlutá</a:t>
            </a:r>
          </a:p>
          <a:p>
            <a:r>
              <a:rPr lang="cs-CZ" sz="3200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47 oranžová</a:t>
            </a:r>
          </a:p>
          <a:p>
            <a:r>
              <a:rPr lang="cs-CZ" sz="3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69,6 zelená</a:t>
            </a:r>
            <a:endParaRPr lang="cs-CZ" sz="32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8"/>
            <a:ext cx="6120680" cy="6705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0" cy="6705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9"/>
            <a:ext cx="6120681" cy="6705599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0" cy="670559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896"/>
            <a:ext cx="6120680" cy="67056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7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9" y="47900"/>
            <a:ext cx="6120680" cy="6705596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7"/>
            <a:ext cx="6120681" cy="67056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0" cy="6705601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900"/>
            <a:ext cx="6120681" cy="6705598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808" y="47896"/>
            <a:ext cx="6120681" cy="6705600"/>
          </a:xfrm>
          <a:prstGeom prst="rect">
            <a:avLst/>
          </a:prstGeom>
        </p:spPr>
      </p:pic>
      <p:sp>
        <p:nvSpPr>
          <p:cNvPr id="31" name="Obdélník 30"/>
          <p:cNvSpPr/>
          <p:nvPr/>
        </p:nvSpPr>
        <p:spPr>
          <a:xfrm>
            <a:off x="29978" y="47896"/>
            <a:ext cx="50032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Pracovní list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42021207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772816"/>
            <a:ext cx="7200800" cy="1224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NEUVEDEN.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15.5.2013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]. Dostupný na WWW: http://www.domykrasnepole.cz/krasne-pole-klasik.html 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691680" y="476672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0068161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1859</TotalTime>
  <Words>519</Words>
  <Application>Microsoft Office PowerPoint</Application>
  <PresentationFormat>Předvádění na obrazovce (4:3)</PresentationFormat>
  <Paragraphs>171</Paragraphs>
  <Slides>34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Summer</vt:lpstr>
      <vt:lpstr>Autorem materiálu a všech jeho částí, není-li uvedeno jinak, je Mgr. Veronika Černá.</vt:lpstr>
      <vt:lpstr>Domek – odčítání desetinných čísel</vt:lpstr>
      <vt:lpstr>Domek – odčítání desetinných čísel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174</cp:revision>
  <dcterms:created xsi:type="dcterms:W3CDTF">2012-08-09T16:28:39Z</dcterms:created>
  <dcterms:modified xsi:type="dcterms:W3CDTF">2013-09-29T14:56:52Z</dcterms:modified>
</cp:coreProperties>
</file>