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hlásky a písmena N </a:t>
          </a:r>
          <a:r>
            <a:rPr lang="cs-CZ" sz="2000" dirty="0" err="1" smtClean="0"/>
            <a:t>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hlásky a písmena N </a:t>
          </a:r>
          <a:r>
            <a:rPr lang="cs-CZ" sz="2000" kern="1200" dirty="0" err="1" smtClean="0"/>
            <a:t>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620945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hlásky a písmena N </a:t>
            </a:r>
            <a:r>
              <a:rPr lang="cs-CZ" dirty="0" err="1" smtClean="0"/>
              <a:t>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 je na obrázcích?</a:t>
            </a:r>
            <a:br>
              <a:rPr lang="cs-CZ" dirty="0" smtClean="0"/>
            </a:br>
            <a:r>
              <a:rPr lang="cs-CZ" dirty="0" smtClean="0"/>
              <a:t>Urči slabičný </a:t>
            </a:r>
            <a:r>
              <a:rPr lang="cs-CZ" dirty="0" smtClean="0"/>
              <a:t>zápis.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BE907S13\MC9001123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92" y="2194823"/>
            <a:ext cx="1459461" cy="19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CJS13HCS\MC9003379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1910"/>
            <a:ext cx="1835201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3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055" y="2276207"/>
            <a:ext cx="1298482" cy="130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YYL3L6TV\MC90029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26653"/>
            <a:ext cx="1413245" cy="106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6Q3DAFKX\MC9000281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981" y="4726654"/>
            <a:ext cx="1417815" cy="150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CJS13HCS\MP9004252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835" y="4504664"/>
            <a:ext cx="1178702" cy="176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00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Mají něco společného?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BE907S13\MC9001123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09857"/>
            <a:ext cx="1459461" cy="19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árka\AppData\Local\Microsoft\Windows\Temporary Internet Files\Content.IE5\CJS13HCS\MC9003379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25560"/>
            <a:ext cx="1835201" cy="108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5ZIPA8M5\MC9003235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823" y="2109857"/>
            <a:ext cx="1298482" cy="130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YYL3L6TV\MC90029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785" y="4857052"/>
            <a:ext cx="1413245" cy="106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6Q3DAFKX\MC9000281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981" y="4726654"/>
            <a:ext cx="1417815" cy="150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Šárka\AppData\Local\Microsoft\Windows\Temporary Internet Files\Content.IE5\CJS13HCS\MP9004252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713" y="4152277"/>
            <a:ext cx="1178702" cy="176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667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Všechny obrázky začínají jedním </a:t>
            </a:r>
            <a:r>
              <a:rPr lang="cs-CZ" dirty="0" smtClean="0"/>
              <a:t>písmenem.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Znáš ještě jiná slova, která tímto písmenem začínají, končí nebo je uprostřed?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IQOVYVP5\MM900178220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65104"/>
            <a:ext cx="1368151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875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Slyšíš ve všech názvech písmeno N?</a:t>
            </a:r>
            <a:br>
              <a:rPr lang="cs-CZ" dirty="0" smtClean="0"/>
            </a:br>
            <a:r>
              <a:rPr lang="cs-CZ" dirty="0" smtClean="0"/>
              <a:t>Říkej názvy po slabikách.</a:t>
            </a:r>
            <a:endParaRPr lang="cs-CZ" dirty="0"/>
          </a:p>
        </p:txBody>
      </p:sp>
      <p:pic>
        <p:nvPicPr>
          <p:cNvPr id="3075" name="Picture 3" descr="C:\Users\Šárka\AppData\Local\Microsoft\Windows\Temporary Internet Files\Content.IE5\BE907S13\MM90023646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55618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árka\AppData\Local\Microsoft\Windows\Temporary Internet Files\Content.IE5\YYL3L6TV\MC90035615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18658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árka\AppData\Local\Microsoft\Windows\Temporary Internet Files\Content.IE5\6Q3DAFKX\MP9003163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025" y="1735836"/>
            <a:ext cx="2324621" cy="168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5ZIPA8M5\MP9002896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1245411" cy="186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6Q3DAFKX\MC900335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56499"/>
            <a:ext cx="1496968" cy="172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árka\AppData\Local\Microsoft\Windows\Temporary Internet Files\Content.IE5\YYL3L6TV\MC9002980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336" y="4221088"/>
            <a:ext cx="960120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1531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slabičný </a:t>
            </a:r>
            <a:r>
              <a:rPr lang="cs-CZ" dirty="0" smtClean="0"/>
              <a:t>zápis.</a:t>
            </a:r>
            <a:endParaRPr lang="cs-CZ" dirty="0"/>
          </a:p>
        </p:txBody>
      </p:sp>
      <p:pic>
        <p:nvPicPr>
          <p:cNvPr id="4" name="Picture 3" descr="C:\Users\Šárka\AppData\Local\Microsoft\Windows\Temporary Internet Files\Content.IE5\BE907S13\MM90023646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1482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slabičný </a:t>
            </a:r>
            <a:r>
              <a:rPr lang="cs-CZ" dirty="0" smtClean="0"/>
              <a:t>zápis.</a:t>
            </a:r>
            <a:endParaRPr lang="cs-CZ" dirty="0"/>
          </a:p>
        </p:txBody>
      </p:sp>
      <p:pic>
        <p:nvPicPr>
          <p:cNvPr id="5" name="Picture 4" descr="C:\Users\Šárka\AppData\Local\Microsoft\Windows\Temporary Internet Files\Content.IE5\YYL3L6TV\MC90035615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2204864"/>
            <a:ext cx="289992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157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slabičný </a:t>
            </a:r>
            <a:r>
              <a:rPr lang="cs-CZ" dirty="0" smtClean="0"/>
              <a:t>zápis.</a:t>
            </a:r>
            <a:endParaRPr lang="cs-CZ" dirty="0"/>
          </a:p>
        </p:txBody>
      </p:sp>
      <p:pic>
        <p:nvPicPr>
          <p:cNvPr id="6" name="Picture 6" descr="C:\Users\Šárka\AppData\Local\Microsoft\Windows\Temporary Internet Files\Content.IE5\5ZIPA8M5\MP90028963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459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slabičný </a:t>
            </a:r>
            <a:r>
              <a:rPr lang="cs-CZ" dirty="0" smtClean="0"/>
              <a:t>zápis.</a:t>
            </a:r>
            <a:endParaRPr lang="cs-CZ" dirty="0"/>
          </a:p>
        </p:txBody>
      </p:sp>
      <p:pic>
        <p:nvPicPr>
          <p:cNvPr id="7" name="Picture 7" descr="C:\Users\Šárka\AppData\Local\Microsoft\Windows\Temporary Internet Files\Content.IE5\6Q3DAFKX\MC9003359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564904"/>
            <a:ext cx="2606794" cy="301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481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písmena, která již </a:t>
            </a:r>
            <a:r>
              <a:rPr lang="cs-CZ" dirty="0" smtClean="0"/>
              <a:t>znáš.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Napiš slabičný </a:t>
            </a:r>
            <a:r>
              <a:rPr lang="cs-CZ" dirty="0" smtClean="0"/>
              <a:t>zápis.</a:t>
            </a:r>
            <a:endParaRPr lang="cs-CZ" dirty="0"/>
          </a:p>
        </p:txBody>
      </p:sp>
      <p:pic>
        <p:nvPicPr>
          <p:cNvPr id="5" name="Picture 8" descr="C:\Users\Šárka\AppData\Local\Microsoft\Windows\Temporary Internet Files\Content.IE5\YYL3L6TV\MC90029802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488" y="2060848"/>
            <a:ext cx="164532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9389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Citováno: 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 </a:t>
            </a:r>
            <a:r>
              <a:rPr lang="cs-CZ" dirty="0" smtClean="0"/>
              <a:t>Materiál </a:t>
            </a:r>
            <a:r>
              <a:rPr lang="cs-CZ" dirty="0" smtClean="0"/>
              <a:t>je určen k práci s interaktivní tabulí, je pro žáky 1. ročníku, slouží k vyvození písmena N, dále se mohou procvičovat již probraná písmena, slabiky, slabičný </a:t>
            </a:r>
            <a:r>
              <a:rPr lang="cs-CZ" dirty="0" smtClean="0"/>
              <a:t>zápis.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264440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113</TotalTime>
  <Words>119</Words>
  <Application>Microsoft Office PowerPoint</Application>
  <PresentationFormat>Předvádění na obrazovce (4:3)</PresentationFormat>
  <Paragraphs>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</vt:lpstr>
      <vt:lpstr>Prezentace aplikace PowerPoint</vt:lpstr>
      <vt:lpstr>   Co je na obrázcích? Urči slabičný zápis. Napiš písmena, která již znáš.  </vt:lpstr>
      <vt:lpstr>   Mají něco společného?</vt:lpstr>
      <vt:lpstr>   Všechny obrázky začínají jedním písmenem. Znáš ještě jiná slova, která tímto písmenem začínají, končí nebo je uprostřed?</vt:lpstr>
      <vt:lpstr>Slyšíš ve všech názvech písmeno N? Říkej názvy po slabikách.</vt:lpstr>
      <vt:lpstr>Piš písmena, která již znáš. Napiš slabičný zápis.</vt:lpstr>
      <vt:lpstr>Piš písmena, která již znáš. Napiš slabičný zápis.</vt:lpstr>
      <vt:lpstr>Piš písmena, která již znáš. Napiš slabičný zápis.</vt:lpstr>
      <vt:lpstr>Piš písmena, která již znáš. Napiš slabičný zápis.</vt:lpstr>
      <vt:lpstr>Piš písmena, která již znáš. Napiš slabičný zápis.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Fantová</dc:creator>
  <cp:lastModifiedBy>Učitel</cp:lastModifiedBy>
  <cp:revision>16</cp:revision>
  <dcterms:created xsi:type="dcterms:W3CDTF">2011-12-27T08:02:45Z</dcterms:created>
  <dcterms:modified xsi:type="dcterms:W3CDTF">2012-03-17T14:46:42Z</dcterms:modified>
</cp:coreProperties>
</file>