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67" r:id="rId3"/>
    <p:sldId id="259" r:id="rId4"/>
    <p:sldId id="260" r:id="rId5"/>
    <p:sldId id="262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EF3EE9-1559-4F41-A85C-7A084CB2E978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93A61F-D984-4190-BF26-4C413992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808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Pranostika je lidová předpověď počasí, založená na dlouhodobém pozorování přírody.  </a:t>
            </a:r>
            <a:r>
              <a:rPr lang="cs-CZ" smtClean="0"/>
              <a:t>Lidé si všimli souvislostí, opakování jevů. 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93A61F-D984-4190-BF26-4C41399217D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409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pt-BR" smtClean="0"/>
              <a:t>Báseň se děti mohou naučit.</a:t>
            </a:r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93A61F-D984-4190-BF26-4C41399217D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053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gi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412776"/>
            <a:ext cx="3625785" cy="3337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7959351"/>
              </p:ext>
            </p:extLst>
          </p:nvPr>
        </p:nvGraphicFramePr>
        <p:xfrm>
          <a:off x="700664" y="4797152"/>
          <a:ext cx="7848872" cy="161573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564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VY_52_INOVACE_08_Duben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834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1695088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84784"/>
            <a:ext cx="7520940" cy="4155913"/>
          </a:xfrm>
        </p:spPr>
        <p:txBody>
          <a:bodyPr>
            <a:normAutofit fontScale="85000" lnSpcReduction="20000"/>
          </a:bodyPr>
          <a:lstStyle/>
          <a:p>
            <a:pPr marL="68580" indent="0" algn="ctr">
              <a:buNone/>
            </a:pPr>
            <a:r>
              <a:rPr lang="cs-CZ" sz="13700" dirty="0" smtClean="0">
                <a:solidFill>
                  <a:srgbClr val="92D050"/>
                </a:solidFill>
                <a:latin typeface="Franklin Gothic Medium"/>
                <a:ea typeface="+mj-ea"/>
                <a:cs typeface="+mj-cs"/>
              </a:rPr>
              <a:t>Duben</a:t>
            </a:r>
            <a:endParaRPr lang="cs-CZ" sz="13700" dirty="0">
              <a:solidFill>
                <a:srgbClr val="92D05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68580" indent="0">
              <a:buNone/>
            </a:pPr>
            <a:r>
              <a:rPr lang="cs-CZ" sz="2900" dirty="0" smtClean="0"/>
              <a:t>  Mgr</a:t>
            </a:r>
            <a:r>
              <a:rPr lang="cs-CZ" sz="2900" dirty="0"/>
              <a:t>. Iva Dušková,</a:t>
            </a:r>
          </a:p>
          <a:p>
            <a:pPr marL="68580" indent="0">
              <a:buNone/>
            </a:pPr>
            <a:r>
              <a:rPr lang="cs-CZ" sz="2900" dirty="0" smtClean="0"/>
              <a:t>   </a:t>
            </a:r>
            <a:r>
              <a:rPr lang="cs-CZ" sz="2900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169506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84784"/>
            <a:ext cx="8229600" cy="1512168"/>
          </a:xfrm>
        </p:spPr>
        <p:txBody>
          <a:bodyPr>
            <a:normAutofit fontScale="90000"/>
          </a:bodyPr>
          <a:lstStyle/>
          <a:p>
            <a:pPr algn="ctr"/>
            <a:r>
              <a:rPr lang="pl-PL" dirty="0"/>
              <a:t>Březen, za kamna vlezem - duben, ještě tam </a:t>
            </a:r>
            <a:r>
              <a:rPr lang="pl-PL" dirty="0" smtClean="0"/>
              <a:t>budem.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429000"/>
            <a:ext cx="7344816" cy="2725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/>
              <a:t>Teplé deště v dubnu, teplé </a:t>
            </a:r>
            <a:r>
              <a:rPr lang="cs-CZ" sz="3200"/>
              <a:t>dny </a:t>
            </a:r>
            <a:endParaRPr lang="cs-CZ" sz="3200" smtClean="0"/>
          </a:p>
          <a:p>
            <a:pPr marL="0" indent="0" algn="ctr">
              <a:buNone/>
            </a:pPr>
            <a:r>
              <a:rPr lang="cs-CZ" sz="3200" smtClean="0"/>
              <a:t>v říjnu.</a:t>
            </a:r>
            <a:endParaRPr lang="cs-CZ" sz="3200" dirty="0"/>
          </a:p>
        </p:txBody>
      </p:sp>
      <p:pic>
        <p:nvPicPr>
          <p:cNvPr id="1026" name="Picture 2" descr="C:\Users\OEM\AppData\Local\Microsoft\Windows\Temporary Internet Files\Content.IE5\RZBRHLXH\MC9004124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698926"/>
            <a:ext cx="2039686" cy="145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7308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Víte, co se v dubnu stalo?</a:t>
            </a:r>
          </a:p>
          <a:p>
            <a:pPr marL="68580" indent="0">
              <a:buNone/>
            </a:pPr>
            <a:r>
              <a:rPr lang="cs-CZ" dirty="0" smtClean="0"/>
              <a:t>Květy pučí, je tu jaro!</a:t>
            </a:r>
          </a:p>
          <a:p>
            <a:pPr marL="68580" indent="0">
              <a:buNone/>
            </a:pPr>
            <a:r>
              <a:rPr lang="cs-CZ" dirty="0" smtClean="0"/>
              <a:t>Prší, sněží, slunce svítí,</a:t>
            </a:r>
          </a:p>
          <a:p>
            <a:pPr marL="68580" indent="0">
              <a:buNone/>
            </a:pPr>
            <a:r>
              <a:rPr lang="cs-CZ" dirty="0"/>
              <a:t>r</a:t>
            </a:r>
            <a:r>
              <a:rPr lang="cs-CZ" dirty="0" smtClean="0"/>
              <a:t>ozkvétá i první kvítí.</a:t>
            </a:r>
          </a:p>
          <a:p>
            <a:pPr marL="68580" indent="0">
              <a:buNone/>
            </a:pPr>
            <a:r>
              <a:rPr lang="cs-CZ" dirty="0" smtClean="0"/>
              <a:t>Chvíli teplo, pak zas chlad – s tím musíme  počítat.</a:t>
            </a:r>
            <a:endParaRPr lang="cs-CZ" dirty="0"/>
          </a:p>
        </p:txBody>
      </p:sp>
      <p:pic>
        <p:nvPicPr>
          <p:cNvPr id="2054" name="Picture 6" descr="C:\Users\OEM\AppData\Local\Microsoft\Windows\Temporary Internet Files\Content.IE5\PG9PTAV0\MC9003314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720" y="1337455"/>
            <a:ext cx="970230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AppData\Local\Microsoft\Windows\Temporary Internet Files\Content.IE5\2FH3CH61\MM90004115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177" y="1340768"/>
            <a:ext cx="1953741" cy="1403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OEM\AppData\Local\Microsoft\Windows\Temporary Internet Files\Content.IE5\9QG18NOM\MC9001227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177" y="5004452"/>
            <a:ext cx="1268292" cy="1333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OEM\AppData\Local\Microsoft\Windows\Temporary Internet Files\Content.IE5\ACJE728X\MC9001228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987645"/>
            <a:ext cx="1444220" cy="1366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OEM\AppData\Local\Microsoft\Windows\Temporary Internet Files\Content.IE5\ACJE728X\MC9001232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3103" y="5013176"/>
            <a:ext cx="988054" cy="131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OEM\AppData\Local\Microsoft\Windows\Temporary Internet Files\Content.IE5\RZBRHLXH\MC9001230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59293"/>
            <a:ext cx="1364291" cy="1223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AppData\Local\Microsoft\Windows\Temporary Internet Files\Content.IE5\ACJE728X\MC900232180[2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4229" y="791286"/>
            <a:ext cx="1487787" cy="1413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012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600200"/>
          </a:xfrm>
        </p:spPr>
        <p:txBody>
          <a:bodyPr/>
          <a:lstStyle/>
          <a:p>
            <a:pPr algn="ctr"/>
            <a:r>
              <a:rPr lang="cs-CZ" dirty="0" smtClean="0"/>
              <a:t>Jaké číslo v kalendáři má tento měsíc?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24744"/>
            <a:ext cx="7520940" cy="3579849"/>
          </a:xfrm>
        </p:spPr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sz="16600" dirty="0"/>
          </a:p>
          <a:p>
            <a:pPr marL="0" indent="0">
              <a:buNone/>
            </a:pPr>
            <a:r>
              <a:rPr lang="cs-CZ" sz="16600" smtClean="0"/>
              <a:t>        </a:t>
            </a:r>
            <a:r>
              <a:rPr lang="cs-CZ" sz="28800" dirty="0">
                <a:solidFill>
                  <a:schemeClr val="accent2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341953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0"/>
            <a:ext cx="4499992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41" y="0"/>
            <a:ext cx="46517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915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0"/>
            <a:ext cx="4957649" cy="343199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860032" cy="34319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31994"/>
            <a:ext cx="4848761" cy="342600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8760" y="3431995"/>
            <a:ext cx="4309506" cy="3426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74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409242" cy="328498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4984"/>
            <a:ext cx="2983260" cy="357301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3260" y="3284984"/>
            <a:ext cx="2475207" cy="357301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376" y="3284984"/>
            <a:ext cx="2473911" cy="35730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8344" y="3284982"/>
            <a:ext cx="1489264" cy="35730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9242" y="0"/>
            <a:ext cx="4771270" cy="328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937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87786" y="3165192"/>
            <a:ext cx="580855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http://www.bolehlav.cz/pranostiky.php?den=xx01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627783" y="856489"/>
            <a:ext cx="32524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2496" y="4149080"/>
            <a:ext cx="61699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76939" y="1964863"/>
            <a:ext cx="42130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Báseň:       Zuzana </a:t>
            </a:r>
            <a:r>
              <a:rPr lang="cs-CZ" dirty="0"/>
              <a:t>Pospíšilová,</a:t>
            </a:r>
          </a:p>
          <a:p>
            <a:r>
              <a:rPr lang="cs-CZ" dirty="0"/>
              <a:t>                  Veršovaná encyklopedie,</a:t>
            </a:r>
          </a:p>
          <a:p>
            <a:r>
              <a:rPr lang="cs-CZ" dirty="0"/>
              <a:t>                  Portál, s.r.o., Praha 2010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7786" y="5085184"/>
            <a:ext cx="2964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Fotografie: archiv autora</a:t>
            </a:r>
          </a:p>
        </p:txBody>
      </p:sp>
    </p:spTree>
    <p:extLst>
      <p:ext uri="{BB962C8B-B14F-4D97-AF65-F5344CB8AC3E}">
        <p14:creationId xmlns:p14="http://schemas.microsoft.com/office/powerpoint/2010/main" val="257902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</TotalTime>
  <Words>169</Words>
  <Application>Microsoft Office PowerPoint</Application>
  <PresentationFormat>Předvádění na obrazovce (4:3)</PresentationFormat>
  <Paragraphs>45</Paragraphs>
  <Slides>9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 </vt:lpstr>
      <vt:lpstr>Březen, za kamna vlezem - duben, ještě tam budem. </vt:lpstr>
      <vt:lpstr>Duben</vt:lpstr>
      <vt:lpstr>Jaké číslo v kalendáři má tento měsíc?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23</cp:revision>
  <dcterms:created xsi:type="dcterms:W3CDTF">2011-09-06T18:47:35Z</dcterms:created>
  <dcterms:modified xsi:type="dcterms:W3CDTF">2011-11-29T08:28:21Z</dcterms:modified>
</cp:coreProperties>
</file>