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2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ZŠ Kolín V, Mnichovická 62</a:t>
          </a:r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Opakování  písmen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VY_32_INOVACE_01_ČJ1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Šárka Fantová</a:t>
          </a:r>
          <a:endParaRPr lang="cs-CZ" sz="20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ZŠ Kolín V, Mnichovická 62</a:t>
          </a:r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Šárka Fantová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VY_32_INOVACE_01_ČJ1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Opakování  písmen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18" Type="http://schemas.openxmlformats.org/officeDocument/2006/relationships/image" Target="../media/image18.gi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gif"/><Relationship Id="rId17" Type="http://schemas.openxmlformats.org/officeDocument/2006/relationships/image" Target="../media/image17.gif"/><Relationship Id="rId2" Type="http://schemas.openxmlformats.org/officeDocument/2006/relationships/image" Target="../media/image2.wmf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gif"/><Relationship Id="rId5" Type="http://schemas.openxmlformats.org/officeDocument/2006/relationships/image" Target="../media/image5.jpeg"/><Relationship Id="rId15" Type="http://schemas.openxmlformats.org/officeDocument/2006/relationships/image" Target="../media/image15.gi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jpeg"/><Relationship Id="rId14" Type="http://schemas.openxmlformats.org/officeDocument/2006/relationships/image" Target="../media/image14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gif"/><Relationship Id="rId18" Type="http://schemas.openxmlformats.org/officeDocument/2006/relationships/image" Target="../media/image17.gi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gif"/><Relationship Id="rId17" Type="http://schemas.openxmlformats.org/officeDocument/2006/relationships/image" Target="../media/image16.gif"/><Relationship Id="rId2" Type="http://schemas.openxmlformats.org/officeDocument/2006/relationships/image" Target="../media/image2.wmf"/><Relationship Id="rId16" Type="http://schemas.openxmlformats.org/officeDocument/2006/relationships/image" Target="../media/image1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gif"/><Relationship Id="rId5" Type="http://schemas.openxmlformats.org/officeDocument/2006/relationships/image" Target="../media/image5.jpeg"/><Relationship Id="rId15" Type="http://schemas.openxmlformats.org/officeDocument/2006/relationships/image" Target="../media/image15.gif"/><Relationship Id="rId10" Type="http://schemas.openxmlformats.org/officeDocument/2006/relationships/image" Target="../media/image10.wmf"/><Relationship Id="rId19" Type="http://schemas.openxmlformats.org/officeDocument/2006/relationships/image" Target="../media/image18.gif"/><Relationship Id="rId4" Type="http://schemas.openxmlformats.org/officeDocument/2006/relationships/image" Target="../media/image4.wmf"/><Relationship Id="rId9" Type="http://schemas.openxmlformats.org/officeDocument/2006/relationships/image" Target="../media/image9.jpeg"/><Relationship Id="rId14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2.wmf"/><Relationship Id="rId7" Type="http://schemas.openxmlformats.org/officeDocument/2006/relationships/image" Target="../media/image21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wmf"/><Relationship Id="rId5" Type="http://schemas.openxmlformats.org/officeDocument/2006/relationships/image" Target="../media/image20.jpeg"/><Relationship Id="rId10" Type="http://schemas.openxmlformats.org/officeDocument/2006/relationships/image" Target="../media/image8.gif"/><Relationship Id="rId4" Type="http://schemas.openxmlformats.org/officeDocument/2006/relationships/image" Target="../media/image4.wmf"/><Relationship Id="rId9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wmf"/><Relationship Id="rId7" Type="http://schemas.openxmlformats.org/officeDocument/2006/relationships/image" Target="../media/image10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22.jpeg"/><Relationship Id="rId10" Type="http://schemas.openxmlformats.org/officeDocument/2006/relationships/image" Target="../media/image21.jpeg"/><Relationship Id="rId4" Type="http://schemas.openxmlformats.org/officeDocument/2006/relationships/image" Target="../media/image4.wmf"/><Relationship Id="rId9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41606756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Opakování písmen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5085184"/>
            <a:ext cx="5407152" cy="104546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07504" y="6309320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7534275" algn="l"/>
              </a:tabLst>
            </a:pPr>
            <a:r>
              <a:rPr lang="cs-CZ" dirty="0" smtClean="0"/>
              <a:t>20. 1. 2012	1. třída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452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Pojmenuj tyto obrázky</a:t>
            </a:r>
            <a:br>
              <a:rPr lang="cs-CZ" dirty="0" smtClean="0"/>
            </a:br>
            <a:r>
              <a:rPr lang="cs-CZ" dirty="0" smtClean="0"/>
              <a:t>Přečti písmena mezi nimi </a:t>
            </a:r>
            <a:endParaRPr lang="cs-CZ" dirty="0"/>
          </a:p>
        </p:txBody>
      </p:sp>
      <p:pic>
        <p:nvPicPr>
          <p:cNvPr id="1026" name="Picture 2" descr="C:\Users\Šárka\AppData\Local\Microsoft\Windows\Temporary Internet Files\Content.IE5\CJS13HCS\MC900216894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867" y="1629484"/>
            <a:ext cx="1458923" cy="1288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Šárka\AppData\Local\Microsoft\Windows\Temporary Internet Files\Content.IE5\IQOVYVP5\MC9000170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323" y="1514579"/>
            <a:ext cx="1494130" cy="2375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Šárka\AppData\Local\Microsoft\Windows\Temporary Internet Files\Content.IE5\YYL3L6TV\MC9002381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527" y="1384329"/>
            <a:ext cx="1221339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Šárka\AppData\Local\Microsoft\Windows\Temporary Internet Files\Content.IE5\YYL3L6TV\MP90040670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4155" y="1839032"/>
            <a:ext cx="1694771" cy="1129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Šárka\AppData\Local\Microsoft\Windows\Temporary Internet Files\Content.IE5\6Q3DAFKX\MP90042270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1251" y="3316666"/>
            <a:ext cx="1497484" cy="1497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Šárka\AppData\Local\Microsoft\Windows\Temporary Internet Files\Content.IE5\CJS13HCS\MC90041186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197" y="3052668"/>
            <a:ext cx="1708002" cy="1675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Šárka\AppData\Local\Microsoft\Windows\Temporary Internet Files\Content.IE5\IQOVYVP5\MM900318055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482" y="5198369"/>
            <a:ext cx="1868546" cy="1049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Šárka\AppData\Local\Microsoft\Windows\Temporary Internet Files\Content.IE5\YYL3L6TV\MP900409213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705" y="5123978"/>
            <a:ext cx="2165028" cy="1442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Šárka\AppData\Local\Microsoft\Windows\Temporary Internet Files\Content.IE5\IQOVYVP5\MC90035591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00" y="3227512"/>
            <a:ext cx="1375258" cy="1896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Šárka\AppData\Local\Microsoft\Windows\Temporary Internet Files\Content.IE5\BE907S13\MM900178222[1]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7729" y="2322569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Šárka\AppData\Local\Microsoft\Windows\Temporary Internet Files\Content.IE5\CJS13HCS\MM900178219[1]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653" y="4282361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Šárka\AppData\Local\Microsoft\Windows\Temporary Internet Files\Content.IE5\CJS13HCS\MM900178215[1]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447" y="3175620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Šárka\AppData\Local\Microsoft\Windows\Temporary Internet Files\Content.IE5\01LQH3RH\MM900178218[1].gif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4155" y="4814150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Šárka\AppData\Local\Microsoft\Windows\Temporary Internet Files\Content.IE5\ZP6GWKI1\MM900178227[1].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578" y="5670505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Šárka\AppData\Local\Microsoft\Windows\Temporary Internet Files\Content.IE5\01LQH3RH\MM900178211[1].gif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6551" y="5480900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Users\Šárka\AppData\Local\Microsoft\Windows\Temporary Internet Files\Content.IE5\01LQH3RH\MM900178207[1].gif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958" y="3133586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Šárka\AppData\Local\Microsoft\Windows\Temporary Internet Files\Content.IE5\6Q3DAFKX\MM900178225[1].gif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743931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1660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Přiřaď k obrázkům počáteční písmena</a:t>
            </a:r>
            <a:endParaRPr lang="cs-CZ" dirty="0"/>
          </a:p>
        </p:txBody>
      </p:sp>
      <p:pic>
        <p:nvPicPr>
          <p:cNvPr id="1026" name="Picture 2" descr="C:\Users\Šárka\AppData\Local\Microsoft\Windows\Temporary Internet Files\Content.IE5\CJS13HCS\MC900216894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867" y="1629484"/>
            <a:ext cx="1458923" cy="1288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Šárka\AppData\Local\Microsoft\Windows\Temporary Internet Files\Content.IE5\IQOVYVP5\MC9000170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963" y="1149259"/>
            <a:ext cx="1494130" cy="2375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Šárka\AppData\Local\Microsoft\Windows\Temporary Internet Files\Content.IE5\YYL3L6TV\MC9002381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324" y="1180460"/>
            <a:ext cx="1221339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Šárka\AppData\Local\Microsoft\Windows\Temporary Internet Files\Content.IE5\YYL3L6TV\MP90040670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822" y="1617439"/>
            <a:ext cx="1694771" cy="1129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Šárka\AppData\Local\Microsoft\Windows\Temporary Internet Files\Content.IE5\6Q3DAFKX\MP90042270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582" y="3141448"/>
            <a:ext cx="1497484" cy="1497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Šárka\AppData\Local\Microsoft\Windows\Temporary Internet Files\Content.IE5\CJS13HCS\MC90041186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197" y="3052668"/>
            <a:ext cx="1708002" cy="1675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Šárka\AppData\Local\Microsoft\Windows\Temporary Internet Files\Content.IE5\IQOVYVP5\MM900318055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482" y="5198369"/>
            <a:ext cx="1868546" cy="1049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Šárka\AppData\Local\Microsoft\Windows\Temporary Internet Files\Content.IE5\YYL3L6TV\MP900409213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732" y="4949111"/>
            <a:ext cx="2165028" cy="1442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Šárka\AppData\Local\Microsoft\Windows\Temporary Internet Files\Content.IE5\IQOVYVP5\MC90035591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00" y="3227512"/>
            <a:ext cx="1375258" cy="1896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Šárka\AppData\Local\Microsoft\Windows\Temporary Internet Files\Content.IE5\BE907S13\MM900178222[1]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979" y="2207245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Šárka\AppData\Local\Microsoft\Windows\Temporary Internet Files\Content.IE5\CJS13HCS\MM900178219[1]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653" y="3842370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Šárka\AppData\Local\Microsoft\Windows\Temporary Internet Files\Content.IE5\CJS13HCS\MM900178215[1]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447" y="3175620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Šárka\AppData\Local\Microsoft\Windows\Temporary Internet Files\Content.IE5\01LQH3RH\MM900178218[1].gif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988296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Šárka\AppData\Local\Microsoft\Windows\Temporary Internet Files\Content.IE5\ZP6GWKI1\MM900178227[1].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578" y="5670505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Šárka\AppData\Local\Microsoft\Windows\Temporary Internet Files\Content.IE5\5ZIPA8M5\MM900178221[1].gif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3593" y="3004717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Šárka\AppData\Local\Microsoft\Windows\Temporary Internet Files\Content.IE5\01LQH3RH\MM900178211[1].gif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6551" y="5480900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Users\Šárka\AppData\Local\Microsoft\Windows\Temporary Internet Files\Content.IE5\01LQH3RH\MM900178207[1].gif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958" y="3133586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Šárka\AppData\Local\Microsoft\Windows\Temporary Internet Files\Content.IE5\6Q3DAFKX\MM900178225[1].gif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743931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0710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Napiš písmena (slabiky), která u jednotlivých slov již znáš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Picture 4" descr="C:\Users\Šárka\AppData\Local\Microsoft\Windows\Temporary Internet Files\Content.IE5\IQOVYVP5\MC900017021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426" y="1527603"/>
            <a:ext cx="1042365" cy="1657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Šárka\AppData\Local\Microsoft\Windows\Temporary Internet Files\Content.IE5\CJS13HCS\MC90021689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65" y="1958834"/>
            <a:ext cx="1014991" cy="896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Šárka\AppData\Local\Microsoft\Windows\Temporary Internet Files\Content.IE5\YYL3L6TV\MC9002381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1" y="1970721"/>
            <a:ext cx="792088" cy="1214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Šárka\AppData\Local\Microsoft\Windows\Temporary Internet Files\Content.IE5\YYL3L6TV\MP90040670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35" y="3662488"/>
            <a:ext cx="1101622" cy="734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C:\Users\Šárka\AppData\Local\Microsoft\Windows\Temporary Internet Files\Content.IE5\IQOVYVP5\MC90035591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814" y="3429000"/>
            <a:ext cx="1035415" cy="1427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Šárka\AppData\Local\Microsoft\Windows\Temporary Internet Files\Content.IE5\6Q3DAFKX\MP90042270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178" y="3481314"/>
            <a:ext cx="877821" cy="877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1" descr="C:\Users\Šárka\AppData\Local\Microsoft\Windows\Temporary Internet Files\Content.IE5\YYL3L6TV\MP900409213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65" y="4856826"/>
            <a:ext cx="1528622" cy="1018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 descr="C:\Users\Šárka\AppData\Local\Microsoft\Windows\Temporary Internet Files\Content.IE5\CJS13HCS\MC90041186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426" y="5113551"/>
            <a:ext cx="1035415" cy="1015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C:\Users\Šárka\AppData\Local\Microsoft\Windows\Temporary Internet Files\Content.IE5\IQOVYVP5\MM900318055[1]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7706" y="5113551"/>
            <a:ext cx="1157158" cy="650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1453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Napadá tě, jak bychom mohli obrázky rozdělit do </a:t>
            </a:r>
            <a:r>
              <a:rPr lang="cs-CZ" dirty="0" smtClean="0"/>
              <a:t>skupin?</a:t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dirty="0"/>
              <a:t>Vysvětli své </a:t>
            </a:r>
            <a:r>
              <a:rPr lang="cs-CZ" dirty="0" smtClean="0"/>
              <a:t>rozhodnutí</a:t>
            </a:r>
            <a:endParaRPr lang="cs-CZ" dirty="0"/>
          </a:p>
        </p:txBody>
      </p:sp>
      <p:pic>
        <p:nvPicPr>
          <p:cNvPr id="4" name="Picture 2" descr="C:\Users\Šárka\AppData\Local\Microsoft\Windows\Temporary Internet Files\Content.IE5\CJS13HCS\MC900216894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025382"/>
            <a:ext cx="1827886" cy="1614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Šárka\AppData\Local\Microsoft\Windows\Temporary Internet Files\Content.IE5\IQOVYVP5\MC9000170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86" y="2025382"/>
            <a:ext cx="1042365" cy="1657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Šárka\AppData\Local\Microsoft\Windows\Temporary Internet Files\Content.IE5\YYL3L6TV\MC9002381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761" y="2204864"/>
            <a:ext cx="1221339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1" descr="C:\Users\Šárka\AppData\Local\Microsoft\Windows\Temporary Internet Files\Content.IE5\YYL3L6TV\MP90040921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29" y="5113551"/>
            <a:ext cx="1528622" cy="1018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Šárka\AppData\Local\Microsoft\Windows\Temporary Internet Files\Content.IE5\YYL3L6TV\MP90040670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247" y="3957705"/>
            <a:ext cx="1101622" cy="734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C:\Users\Šárka\AppData\Local\Microsoft\Windows\Temporary Internet Files\Content.IE5\IQOVYVP5\MC90035591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669216"/>
            <a:ext cx="1035415" cy="1427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C:\Users\Šárka\AppData\Local\Microsoft\Windows\Temporary Internet Files\Content.IE5\IQOVYVP5\MM900318055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042" y="4310653"/>
            <a:ext cx="1868546" cy="1049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 descr="C:\Users\Šárka\AppData\Local\Microsoft\Windows\Temporary Internet Files\Content.IE5\CJS13HCS\MC90041186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113551"/>
            <a:ext cx="1035415" cy="1015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C:\Users\Šárka\AppData\Local\Microsoft\Windows\Temporary Internet Files\Content.IE5\6Q3DAFKX\MP900422706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788" y="5080397"/>
            <a:ext cx="877821" cy="877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9879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Citace: </a:t>
            </a: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r>
              <a:rPr lang="cs-CZ" dirty="0" smtClean="0"/>
              <a:t>Anotace: materiál slouží k práci s interaktivní tabulí, je určen pro žáky 1. ročníku - k procvičení probraných písmen (popř. slabik), dále by mohl být využit k rozvoji logického myšlení (rozdělení obrázku do skupin), k rozvoji slovní zásoby žáků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684503"/>
      </p:ext>
    </p:extLst>
  </p:cSld>
  <p:clrMapOvr>
    <a:masterClrMapping/>
  </p:clrMapOvr>
</p:sld>
</file>

<file path=ppt/theme/theme1.xml><?xml version="1.0" encoding="utf-8"?>
<a:theme xmlns:a="http://schemas.openxmlformats.org/drawingml/2006/main" name="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</Template>
  <TotalTime>1897</TotalTime>
  <Words>107</Words>
  <Application>Microsoft Office PowerPoint</Application>
  <PresentationFormat>Předvádění na obrazovce (4:3)</PresentationFormat>
  <Paragraphs>12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ŠABLONA</vt:lpstr>
      <vt:lpstr>Prezentace aplikace PowerPoint</vt:lpstr>
      <vt:lpstr>Pojmenuj tyto obrázky Přečti písmena mezi nimi </vt:lpstr>
      <vt:lpstr>Přiřaď k obrázkům počáteční písmena</vt:lpstr>
      <vt:lpstr>Napiš písmena (slabiky), která u jednotlivých slov již znáš</vt:lpstr>
      <vt:lpstr>Napadá tě, jak bychom mohli obrázky rozdělit do skupin?  Vysvětli své rozhodnutí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 Fantová</dc:creator>
  <cp:lastModifiedBy>Aleš Polívka</cp:lastModifiedBy>
  <cp:revision>18</cp:revision>
  <dcterms:created xsi:type="dcterms:W3CDTF">2011-12-27T02:33:20Z</dcterms:created>
  <dcterms:modified xsi:type="dcterms:W3CDTF">2012-03-15T20:01:05Z</dcterms:modified>
</cp:coreProperties>
</file>