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64C04D-69D6-44B5-B02F-DA8F36D6E3F6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C2AE0-43D9-49DD-8DF6-14020F057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5.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Rozmanitosti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seznamuje žáky s tím, co je to souhvězdí, podle čeho je pojmenováváme a k čemu je možné ho využít. Žáci se snaží aktivně určit název daného souhvězdí a mohou zkusit vytvořit jiné.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Souhvězdí</a:t>
            </a:r>
            <a:endParaRPr lang="cs-CZ" b="1" dirty="0"/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4500570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42910" y="642918"/>
            <a:ext cx="7858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VY_32_INOVACE_19_SOUHVĚZDÍ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Souhvězdí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seskupení několika nejjasnějších hvězd na obloze podle lidské představivosti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pojmenování souhvězdí např. podle zvířat, bájných hrdinů, věcí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pomyslné spojení hvězd slouží i dnes pro lepší orientaci na hvězdné obloze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571472" y="5286388"/>
            <a:ext cx="1357322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Čtyřcípá hvězda 3"/>
          <p:cNvSpPr/>
          <p:nvPr/>
        </p:nvSpPr>
        <p:spPr>
          <a:xfrm>
            <a:off x="785786" y="1000108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4429124" y="1928802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2857488" y="3000372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cípá hvězda 6"/>
          <p:cNvSpPr/>
          <p:nvPr/>
        </p:nvSpPr>
        <p:spPr>
          <a:xfrm>
            <a:off x="3214678" y="4286256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/>
          <p:cNvSpPr/>
          <p:nvPr/>
        </p:nvSpPr>
        <p:spPr>
          <a:xfrm>
            <a:off x="3857620" y="5429264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tyřcípá hvězda 8"/>
          <p:cNvSpPr/>
          <p:nvPr/>
        </p:nvSpPr>
        <p:spPr>
          <a:xfrm>
            <a:off x="5286380" y="3429000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tyřcípá hvězda 9"/>
          <p:cNvSpPr/>
          <p:nvPr/>
        </p:nvSpPr>
        <p:spPr>
          <a:xfrm>
            <a:off x="6500826" y="4500570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71435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4810" y="1785926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86050" y="271462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4214818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86182" y="5286388"/>
            <a:ext cx="3571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29256" y="3286124"/>
            <a:ext cx="21431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0826" y="4500570"/>
            <a:ext cx="3571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1472" y="5214950"/>
            <a:ext cx="2357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Žirafa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214414" y="5500702"/>
            <a:ext cx="2286016" cy="57150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Čtyřcípá hvězda 3"/>
          <p:cNvSpPr/>
          <p:nvPr/>
        </p:nvSpPr>
        <p:spPr>
          <a:xfrm>
            <a:off x="1643042" y="1643050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4714876" y="3786190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5429264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Honící psi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1785918" y="5429264"/>
            <a:ext cx="1928826" cy="57150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Čtyřcípá hvězda 3"/>
          <p:cNvSpPr/>
          <p:nvPr/>
        </p:nvSpPr>
        <p:spPr>
          <a:xfrm>
            <a:off x="1142976" y="2214554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4643438" y="1643050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cípá hvězda 5"/>
          <p:cNvSpPr/>
          <p:nvPr/>
        </p:nvSpPr>
        <p:spPr>
          <a:xfrm>
            <a:off x="6929454" y="3143248"/>
            <a:ext cx="914400" cy="914400"/>
          </a:xfrm>
          <a:prstGeom prst="star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28662" y="214311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00562" y="1357298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15140" y="3000372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85918" y="5357826"/>
            <a:ext cx="2857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Malý lev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Zkus vytvořit jiné souhvězdí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144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Souhvězdí</vt:lpstr>
      <vt:lpstr>Souhvězdí</vt:lpstr>
      <vt:lpstr>Snímek 4</vt:lpstr>
      <vt:lpstr>Snímek 5</vt:lpstr>
      <vt:lpstr>Snímek 6</vt:lpstr>
      <vt:lpstr>Zkus vytvořit jiné souhvězdí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9</cp:revision>
  <dcterms:created xsi:type="dcterms:W3CDTF">2011-11-20T14:43:26Z</dcterms:created>
  <dcterms:modified xsi:type="dcterms:W3CDTF">2012-01-03T17:22:25Z</dcterms:modified>
</cp:coreProperties>
</file>