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56" r:id="rId2"/>
    <p:sldId id="270" r:id="rId3"/>
    <p:sldId id="262" r:id="rId4"/>
    <p:sldId id="257" r:id="rId5"/>
    <p:sldId id="258" r:id="rId6"/>
    <p:sldId id="264" r:id="rId7"/>
    <p:sldId id="265" r:id="rId8"/>
    <p:sldId id="266" r:id="rId9"/>
    <p:sldId id="268" r:id="rId10"/>
    <p:sldId id="272" r:id="rId11"/>
    <p:sldId id="273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>
      <p:cViewPr>
        <p:scale>
          <a:sx n="76" d="100"/>
          <a:sy n="76" d="100"/>
        </p:scale>
        <p:origin x="-124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2B77D-9D14-4F0C-9EE3-844B9FA865FD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7DBAA-A9F4-4F03-B640-C70C27834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558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Lidské tělo se skládá z 5 smyslů.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7DBAA-A9F4-4F03-B640-C70C2783435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671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Ucho se skládá ze 3 částí – vnější ucho se zvukovodem, vnitřní ucho s bubínkem a vnitřní ucho se třemi kůstkami kladívkem, kovadlinkou </a:t>
            </a:r>
            <a:r>
              <a:rPr lang="cs-CZ" smtClean="0"/>
              <a:t>a třmínkem.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7DBAA-A9F4-4F03-B640-C70C2783435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69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3D8A2C-4239-436F-8EDC-C37C8AC4BFB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txBody>
          <a:bodyPr/>
          <a:lstStyle/>
          <a:p>
            <a:r>
              <a:rPr lang="cs-CZ" dirty="0" smtClean="0"/>
              <a:t>Nemoc a úraz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23728" y="2204864"/>
            <a:ext cx="5616624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Název školy:  Základní škola Karla Klíče Hostinné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Autor:  Mgr. </a:t>
            </a:r>
            <a:r>
              <a:rPr lang="cs-CZ" sz="2000" b="1" dirty="0" smtClean="0">
                <a:solidFill>
                  <a:srgbClr val="002060"/>
                </a:solidFill>
              </a:rPr>
              <a:t>Soňa Dvořáková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Název:  </a:t>
            </a:r>
            <a:r>
              <a:rPr lang="cs-CZ" sz="2000" b="1" dirty="0" smtClean="0">
                <a:solidFill>
                  <a:srgbClr val="002060"/>
                </a:solidFill>
              </a:rPr>
              <a:t>VY_32_INOVACE_13_B_02_Nemoc a úraz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Téma:   </a:t>
            </a:r>
            <a:r>
              <a:rPr lang="cs-CZ" sz="2000" b="1" dirty="0" smtClean="0">
                <a:solidFill>
                  <a:srgbClr val="002060"/>
                </a:solidFill>
              </a:rPr>
              <a:t>Člověk a příroda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Číslo projektu</a:t>
            </a:r>
            <a:r>
              <a:rPr lang="cs-CZ" sz="2000" b="1" dirty="0" smtClean="0">
                <a:solidFill>
                  <a:srgbClr val="002060"/>
                </a:solidFill>
              </a:rPr>
              <a:t>: CZ.1.07/1.4.00/21.2131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10893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47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95095"/>
              </p:ext>
            </p:extLst>
          </p:nvPr>
        </p:nvGraphicFramePr>
        <p:xfrm>
          <a:off x="1331640" y="1556792"/>
          <a:ext cx="6834212" cy="41307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27.1.2012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31.1.2012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Nemoc</a:t>
                      </a:r>
                      <a:r>
                        <a:rPr lang="cs-CZ" baseline="0" dirty="0" smtClean="0">
                          <a:solidFill>
                            <a:schemeClr val="dk1"/>
                          </a:solidFill>
                        </a:rPr>
                        <a:t> a úraz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nemoc</a:t>
                      </a:r>
                      <a:r>
                        <a:rPr lang="cs-CZ" dirty="0" smtClean="0"/>
                        <a:t>, imunita,  chřipka, angína, příznaky nemocí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9302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980728"/>
            <a:ext cx="8784976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Nemoc je opakem zdraví.</a:t>
            </a:r>
          </a:p>
          <a:p>
            <a:pPr marL="0" indent="0">
              <a:buNone/>
            </a:pPr>
            <a:r>
              <a:rPr lang="cs-CZ" dirty="0" smtClean="0"/>
              <a:t>Zdraví závisí na imunitě organizmu (a to je schopnost odolávat nákaze).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posílení imunity musíme jíst pestrou stravu.</a:t>
            </a:r>
          </a:p>
          <a:p>
            <a:pPr marL="0" indent="0">
              <a:buNone/>
            </a:pPr>
            <a:r>
              <a:rPr lang="cs-CZ" dirty="0" smtClean="0"/>
              <a:t>Hodně                          a                                  .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Picture 3" descr="C:\Users\Soňa\AppData\Local\Microsoft\Windows\Temporary Internet Files\Content.IE5\TAHOCYWG\MC900413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06687"/>
            <a:ext cx="1517485" cy="1565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oňa\AppData\Local\Microsoft\Windows\Temporary Internet Files\Content.IE5\TAHOCYWG\MC900441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136" y="4982719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oňa\AppData\Local\Microsoft\Windows\Temporary Internet Files\Content.IE5\PFH52TBR\MC9002378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678" y="2062939"/>
            <a:ext cx="1815276" cy="258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oňa\AppData\Local\Microsoft\Windows\Temporary Internet Files\Content.IE5\PFH52TBR\MC90043242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258" y="3553760"/>
            <a:ext cx="565423" cy="52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oňa\AppData\Local\Microsoft\Windows\Temporary Internet Files\Content.IE5\PFH52TBR\MC90043242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372" y="3085518"/>
            <a:ext cx="583679" cy="53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oňa\AppData\Local\Microsoft\Windows\Temporary Internet Files\Content.IE5\PFH52TBR\MC90043242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233" y="2634028"/>
            <a:ext cx="781507" cy="72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99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dětské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11074916" cy="631803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Chřipka</a:t>
            </a:r>
          </a:p>
          <a:p>
            <a:pPr marL="0" indent="0">
              <a:buNone/>
            </a:pPr>
            <a:r>
              <a:rPr lang="cs-CZ" dirty="0" smtClean="0"/>
              <a:t>Angína</a:t>
            </a:r>
          </a:p>
          <a:p>
            <a:pPr marL="0" indent="0">
              <a:buNone/>
            </a:pPr>
            <a:r>
              <a:rPr lang="cs-CZ" dirty="0" smtClean="0"/>
              <a:t>Příznaky nemoci jsou…......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veselá nálada, únava, chuť do práce, zvýšená teplota,</a:t>
            </a:r>
          </a:p>
          <a:p>
            <a:pPr marL="0" indent="0">
              <a:buNone/>
            </a:pPr>
            <a:r>
              <a:rPr lang="cs-CZ" dirty="0" smtClean="0"/>
              <a:t>rýma, mlsnost a chuť na dobroty, kašel,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olest v krku, radost z domácích úkolů, vyrážka </a:t>
            </a:r>
          </a:p>
        </p:txBody>
      </p:sp>
      <p:pic>
        <p:nvPicPr>
          <p:cNvPr id="2051" name="Picture 3" descr="C:\Users\Soňa\AppData\Local\Microsoft\Windows\Temporary Internet Files\Content.IE5\PFH52TBR\MC900432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567" y="1556792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oňa\AppData\Local\Microsoft\Windows\Temporary Internet Files\Content.IE5\TAHOCYWG\MC90029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661248"/>
            <a:ext cx="1184991" cy="929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877271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Nehodící se škrtněte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5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Když přijde nemoc……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352928" cy="79208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… navštívíme s rodiči </a:t>
            </a:r>
            <a:r>
              <a:rPr lang="cs-CZ" dirty="0" smtClean="0"/>
              <a:t>lékaře v jeho ordinaci.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Soňa\AppData\Local\Microsoft\Windows\Temporary Internet Files\Content.IE5\PFH52TBR\MC9003590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674" y="2276872"/>
            <a:ext cx="418873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oňa\AppData\Local\Microsoft\Windows\Temporary Internet Files\Content.IE5\4W3DXUUP\MC9003474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845" y="4322826"/>
            <a:ext cx="1747418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40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114" y="180082"/>
            <a:ext cx="8229600" cy="1143000"/>
          </a:xfrm>
        </p:spPr>
        <p:txBody>
          <a:bodyPr/>
          <a:lstStyle/>
          <a:p>
            <a:r>
              <a:rPr lang="cs-CZ" dirty="0" smtClean="0"/>
              <a:t>Očkování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Proti vážnějším nemocem nás doktor očkuje.</a:t>
            </a:r>
          </a:p>
          <a:p>
            <a:r>
              <a:rPr lang="cs-CZ" dirty="0" smtClean="0"/>
              <a:t>Očkuje </a:t>
            </a:r>
            <a:r>
              <a:rPr lang="cs-CZ" dirty="0"/>
              <a:t>se proti: tetanu, záškrtu, tuberkulóze, </a:t>
            </a:r>
            <a:r>
              <a:rPr lang="cs-CZ" dirty="0" smtClean="0"/>
              <a:t>neštovicím.</a:t>
            </a:r>
            <a:endParaRPr lang="cs-CZ" dirty="0"/>
          </a:p>
        </p:txBody>
      </p:sp>
      <p:pic>
        <p:nvPicPr>
          <p:cNvPr id="4098" name="Picture 2" descr="C:\Users\Soňa\AppData\Local\Microsoft\Windows\Temporary Internet Files\Content.IE5\PFH52TBR\MC9004301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286542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oňa\AppData\Local\Microsoft\Windows\Temporary Internet Files\Content.IE5\PFH52TBR\MC9003325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6632"/>
            <a:ext cx="1512168" cy="156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oňa\AppData\Local\Microsoft\Windows\Temporary Internet Files\Content.IE5\4W3DXUUP\MC900434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3127375"/>
            <a:ext cx="2136726" cy="1936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029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10591"/>
            <a:ext cx="5328592" cy="53365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Když nemoc není vážná…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223" y="1477677"/>
            <a:ext cx="8229600" cy="4525963"/>
          </a:xfrm>
        </p:spPr>
        <p:txBody>
          <a:bodyPr/>
          <a:lstStyle/>
          <a:p>
            <a:r>
              <a:rPr lang="cs-CZ" dirty="0" smtClean="0"/>
              <a:t>..naši rodiče si vědí rady.</a:t>
            </a:r>
          </a:p>
          <a:p>
            <a:endParaRPr lang="cs-CZ" dirty="0" smtClean="0"/>
          </a:p>
          <a:p>
            <a:r>
              <a:rPr lang="cs-CZ" dirty="0" smtClean="0"/>
              <a:t>Dají nás do………….. a uvaří nám…………… </a:t>
            </a:r>
          </a:p>
          <a:p>
            <a:endParaRPr lang="cs-CZ" dirty="0" smtClean="0"/>
          </a:p>
          <a:p>
            <a:r>
              <a:rPr lang="cs-CZ" dirty="0" smtClean="0"/>
              <a:t>s …………………</a:t>
            </a:r>
            <a:endParaRPr lang="cs-CZ" dirty="0"/>
          </a:p>
        </p:txBody>
      </p:sp>
      <p:pic>
        <p:nvPicPr>
          <p:cNvPr id="5123" name="Picture 3" descr="C:\Users\Soňa\AppData\Local\Microsoft\Windows\Temporary Internet Files\Content.IE5\4W3DXUUP\MC9004106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10" y="1124744"/>
            <a:ext cx="1370546" cy="129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oňa\AppData\Local\Microsoft\Windows\Temporary Internet Files\Content.IE5\TAHOCYWG\MC900413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914" y="4077072"/>
            <a:ext cx="1513285" cy="1608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oňa\AppData\Local\Microsoft\Windows\Temporary Internet Files\Content.IE5\TAHOCYWG\MC9003313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407" y="4888804"/>
            <a:ext cx="1486415" cy="101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603798" y="4936823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383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065" y="332656"/>
            <a:ext cx="8686800" cy="838200"/>
          </a:xfrm>
        </p:spPr>
        <p:txBody>
          <a:bodyPr/>
          <a:lstStyle/>
          <a:p>
            <a:r>
              <a:rPr lang="cs-CZ" dirty="0" smtClean="0"/>
              <a:t>Úraz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jsme neopatrní při nějaké činnosti, může se nám přihodit úraz…</a:t>
            </a:r>
          </a:p>
          <a:p>
            <a:r>
              <a:rPr lang="cs-CZ" dirty="0" smtClean="0"/>
              <a:t>…sport</a:t>
            </a:r>
          </a:p>
          <a:p>
            <a:r>
              <a:rPr lang="cs-CZ" dirty="0" smtClean="0"/>
              <a:t>…práce</a:t>
            </a:r>
          </a:p>
          <a:p>
            <a:r>
              <a:rPr lang="cs-CZ" dirty="0" smtClean="0"/>
              <a:t>…pohyb</a:t>
            </a:r>
          </a:p>
          <a:p>
            <a:endParaRPr lang="cs-CZ" dirty="0"/>
          </a:p>
        </p:txBody>
      </p:sp>
      <p:pic>
        <p:nvPicPr>
          <p:cNvPr id="2050" name="Picture 2" descr="C:\Users\Soňa\AppData\Local\Microsoft\Windows\Temporary Internet Files\Content.IE5\4W3DXUUP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063" y="2672730"/>
            <a:ext cx="1356805" cy="208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oňa\AppData\Local\Microsoft\Windows\Temporary Internet Files\Content.IE5\TAHOCYWG\MC9004282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558" y="2291376"/>
            <a:ext cx="1841500" cy="14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oňa\AppData\Local\Microsoft\Windows\Temporary Internet Files\Content.IE5\6ZDE8C6Z\MC900298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213" y="4283249"/>
            <a:ext cx="1811426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oňa\AppData\Local\Microsoft\Windows\Temporary Internet Files\Content.IE5\4W3DXUUP\MC900295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510" y="3896866"/>
            <a:ext cx="2006804" cy="189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80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/>
          <a:lstStyle/>
          <a:p>
            <a:r>
              <a:rPr lang="cs-CZ" dirty="0" smtClean="0"/>
              <a:t>K úrazům patří…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odřeniny</a:t>
            </a:r>
          </a:p>
          <a:p>
            <a:r>
              <a:rPr lang="cs-CZ" dirty="0"/>
              <a:t>z</a:t>
            </a:r>
            <a:r>
              <a:rPr lang="cs-CZ" dirty="0" smtClean="0"/>
              <a:t>lomenina kosti</a:t>
            </a:r>
          </a:p>
          <a:p>
            <a:r>
              <a:rPr lang="cs-CZ" dirty="0"/>
              <a:t>v</a:t>
            </a:r>
            <a:r>
              <a:rPr lang="cs-CZ" dirty="0" smtClean="0"/>
              <a:t>ymknutí kloubu</a:t>
            </a:r>
          </a:p>
          <a:p>
            <a:r>
              <a:rPr lang="cs-CZ" dirty="0"/>
              <a:t>o</a:t>
            </a:r>
            <a:r>
              <a:rPr lang="cs-CZ" dirty="0" smtClean="0"/>
              <a:t>třes mozku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Soňa\AppData\Local\Microsoft\Windows\Temporary Internet Files\Content.IE5\4W3DXUUP\MP900426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84"/>
            <a:ext cx="1694965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Soňa\AppData\Local\Microsoft\Windows\Temporary Internet Files\Content.IE5\TAHOCYWG\MC900290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05948">
            <a:off x="4827706" y="1586116"/>
            <a:ext cx="793687" cy="170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oňa\AppData\Local\Microsoft\Windows\Temporary Internet Files\Content.IE5\4W3DXUUP\MC9002957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92905"/>
            <a:ext cx="1971472" cy="176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Soňa\AppData\Local\Microsoft\Windows\Temporary Internet Files\Content.IE5\4W3DXUUP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725" y="4038600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97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433048" cy="838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KVÍZ na konec </a:t>
            </a:r>
            <a:r>
              <a:rPr lang="cs-CZ" dirty="0">
                <a:solidFill>
                  <a:srgbClr val="0070C0"/>
                </a:solidFill>
              </a:rPr>
              <a:t>– ZAŠKRTNI SPRÁVNOU MOŽNOST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6166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dirty="0" smtClean="0"/>
              <a:t>         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Chřipka </a:t>
            </a:r>
            <a:r>
              <a:rPr lang="cs-CZ" sz="5100" dirty="0"/>
              <a:t>a angína jsou :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        A</a:t>
            </a:r>
            <a:r>
              <a:rPr lang="cs-CZ" sz="5100" dirty="0"/>
              <a:t>/ nemoci</a:t>
            </a:r>
          </a:p>
          <a:p>
            <a:pPr marL="0" indent="0">
              <a:buNone/>
            </a:pPr>
            <a:r>
              <a:rPr lang="cs-CZ" sz="5100" dirty="0" smtClean="0"/>
              <a:t>                B</a:t>
            </a:r>
            <a:r>
              <a:rPr lang="cs-CZ" sz="5100" dirty="0"/>
              <a:t>/ úrazy</a:t>
            </a:r>
          </a:p>
          <a:p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          Při </a:t>
            </a:r>
            <a:r>
              <a:rPr lang="cs-CZ" sz="5100" dirty="0"/>
              <a:t>nehodě voláme </a:t>
            </a:r>
            <a:r>
              <a:rPr lang="cs-CZ" sz="5100" dirty="0" smtClean="0"/>
              <a:t>číslo:</a:t>
            </a:r>
            <a:endParaRPr lang="cs-CZ" sz="5100" dirty="0"/>
          </a:p>
          <a:p>
            <a:pPr marL="0" indent="0">
              <a:buNone/>
            </a:pPr>
            <a:r>
              <a:rPr lang="cs-CZ" sz="5100" dirty="0" smtClean="0"/>
              <a:t>              150   158   155   112</a:t>
            </a:r>
            <a:endParaRPr lang="cs-CZ" sz="5100" dirty="0"/>
          </a:p>
          <a:p>
            <a:pPr marL="0" indent="0">
              <a:buNone/>
            </a:pPr>
            <a:r>
              <a:rPr lang="cs-CZ" sz="5100" dirty="0"/>
              <a:t/>
            </a:r>
            <a:br>
              <a:rPr lang="cs-CZ" sz="5100" dirty="0"/>
            </a:br>
            <a:r>
              <a:rPr lang="cs-CZ" sz="5100" dirty="0" smtClean="0"/>
              <a:t>          Očísluj </a:t>
            </a:r>
            <a:r>
              <a:rPr lang="cs-CZ" sz="5100" dirty="0"/>
              <a:t>správné pořadí při zranění:</a:t>
            </a:r>
          </a:p>
          <a:p>
            <a:pPr marL="0" indent="0">
              <a:buNone/>
            </a:pPr>
            <a:r>
              <a:rPr lang="cs-CZ" sz="5100" dirty="0" smtClean="0"/>
              <a:t>               __ </a:t>
            </a:r>
            <a:r>
              <a:rPr lang="cs-CZ" sz="5100" dirty="0"/>
              <a:t>omyjeme teplou vodou a </a:t>
            </a:r>
            <a:r>
              <a:rPr lang="cs-CZ" sz="5100" dirty="0" smtClean="0"/>
              <a:t>mýdlem 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      </a:t>
            </a:r>
            <a:r>
              <a:rPr lang="cs-CZ" sz="5100" dirty="0"/>
              <a:t>__ odstraníme nečistoty </a:t>
            </a:r>
          </a:p>
          <a:p>
            <a:pPr marL="0" indent="0">
              <a:buNone/>
            </a:pPr>
            <a:r>
              <a:rPr lang="cs-CZ" sz="5100" dirty="0" smtClean="0"/>
              <a:t>               __ </a:t>
            </a:r>
            <a:r>
              <a:rPr lang="cs-CZ" sz="5100" dirty="0"/>
              <a:t>dáme </a:t>
            </a:r>
            <a:r>
              <a:rPr lang="cs-CZ" sz="5100" dirty="0" smtClean="0"/>
              <a:t>náplast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      </a:t>
            </a:r>
            <a:r>
              <a:rPr lang="cs-CZ" sz="5100" dirty="0"/>
              <a:t>__ </a:t>
            </a:r>
            <a:r>
              <a:rPr lang="cs-CZ" sz="5100" dirty="0" smtClean="0"/>
              <a:t>vydesinfikujeme </a:t>
            </a:r>
            <a:r>
              <a:rPr lang="cs-CZ" sz="5100" dirty="0" smtClean="0"/>
              <a:t>Peroxidem</a:t>
            </a:r>
            <a:endParaRPr lang="cs-CZ" sz="51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1143" y="61901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51143" y="525881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1143" y="574524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1143" y="47971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07674" y="350100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3314" y="2166423"/>
            <a:ext cx="1694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nemoci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7972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7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5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75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25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75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25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82" y="116632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Kvíz na konec – Zaškrtni správnou možnost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97118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Pro </a:t>
            </a:r>
            <a:r>
              <a:rPr lang="cs-CZ" dirty="0"/>
              <a:t>dobré </a:t>
            </a:r>
            <a:r>
              <a:rPr lang="cs-CZ" dirty="0" smtClean="0"/>
              <a:t>zdraví..: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pijeme  dostatek/málo  tekutin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jíme </a:t>
            </a:r>
            <a:r>
              <a:rPr lang="cs-CZ" dirty="0"/>
              <a:t>ovoce a </a:t>
            </a:r>
            <a:r>
              <a:rPr lang="cs-CZ" dirty="0" smtClean="0"/>
              <a:t>zeleninu – „cpeme</a:t>
            </a:r>
            <a:r>
              <a:rPr lang="cs-CZ" dirty="0"/>
              <a:t>“ se sladkostmi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jíme   bílé/tmavé   pečivo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rychle hltáme  -   v </a:t>
            </a:r>
            <a:r>
              <a:rPr lang="cs-CZ" dirty="0"/>
              <a:t>jídelně důkladně </a:t>
            </a:r>
            <a:r>
              <a:rPr lang="cs-CZ" dirty="0" smtClean="0"/>
              <a:t>žvýkáme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Proti vážným nemocem nás </a:t>
            </a:r>
            <a:r>
              <a:rPr lang="cs-CZ" dirty="0" smtClean="0"/>
              <a:t>lékař..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---------------------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699792" y="2636912"/>
            <a:ext cx="1440160" cy="0"/>
          </a:xfrm>
          <a:prstGeom prst="line">
            <a:avLst/>
          </a:prstGeom>
          <a:ln w="22225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12032" y="3212976"/>
            <a:ext cx="3448000" cy="0"/>
          </a:xfrm>
          <a:prstGeom prst="line">
            <a:avLst/>
          </a:prstGeom>
          <a:ln w="22225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36032" y="3717032"/>
            <a:ext cx="1003920" cy="0"/>
          </a:xfrm>
          <a:prstGeom prst="line">
            <a:avLst/>
          </a:prstGeom>
          <a:ln w="22225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139952" y="4293096"/>
            <a:ext cx="4536504" cy="0"/>
          </a:xfrm>
          <a:prstGeom prst="line">
            <a:avLst/>
          </a:prstGeom>
          <a:ln w="22225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256076" y="573325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OČKUJE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923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714569"/>
              </p:ext>
            </p:extLst>
          </p:nvPr>
        </p:nvGraphicFramePr>
        <p:xfrm>
          <a:off x="1043608" y="3861048"/>
          <a:ext cx="7704856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38053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4835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- 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 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056120"/>
              </p:ext>
            </p:extLst>
          </p:nvPr>
        </p:nvGraphicFramePr>
        <p:xfrm>
          <a:off x="1043608" y="836712"/>
          <a:ext cx="7704856" cy="21030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36567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8848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        Výkladová prezentace, která je určená žákům 2. ročníku, se zabývá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úrazy a nemocemi.  Žáci</a:t>
                      </a:r>
                      <a:r>
                        <a:rPr lang="cs-CZ" sz="1800" baseline="0" dirty="0" smtClean="0"/>
                        <a:t> se dozvědí, jaké jsou nejrozšířenější nemoci, jak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jim předcházet nebo</a:t>
                      </a:r>
                      <a:r>
                        <a:rPr lang="cs-CZ" sz="1800" baseline="0" dirty="0" smtClean="0"/>
                        <a:t> jak je lze vyléčit. V praktických činnostech vyberou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odpovídající  příznaky a doplní správný léčebný postup u méně vážných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nemocí.  Na závěr je přidělen opakovací kvíz. Prezentace obsahuje animace.</a:t>
                      </a:r>
                      <a:r>
                        <a:rPr lang="cs-CZ" sz="1800" dirty="0" smtClean="0"/>
                        <a:t> 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47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743</TotalTime>
  <Words>440</Words>
  <Application>Microsoft Office PowerPoint</Application>
  <PresentationFormat>Předvádění na obrazovce (4:3)</PresentationFormat>
  <Paragraphs>111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Nemoc a úraz</vt:lpstr>
      <vt:lpstr>Prezentace aplikace PowerPoint</vt:lpstr>
      <vt:lpstr>Nemoc</vt:lpstr>
      <vt:lpstr>Nejčastější dětské nemoci</vt:lpstr>
      <vt:lpstr>Když přijde nemoc……</vt:lpstr>
      <vt:lpstr>Očkování</vt:lpstr>
      <vt:lpstr>Když nemoc není vážná…</vt:lpstr>
      <vt:lpstr>Úraz</vt:lpstr>
      <vt:lpstr>K úrazům patří…</vt:lpstr>
      <vt:lpstr>KVÍZ na konec – ZAŠKRTNI SPRÁVNOU MOŽNOST</vt:lpstr>
      <vt:lpstr>Kvíz na konec – Zaškrtni správnou možnost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SMYSLY</dc:title>
  <dc:creator>Soňa</dc:creator>
  <cp:lastModifiedBy>Učitel</cp:lastModifiedBy>
  <cp:revision>56</cp:revision>
  <dcterms:created xsi:type="dcterms:W3CDTF">2012-01-22T11:26:15Z</dcterms:created>
  <dcterms:modified xsi:type="dcterms:W3CDTF">2012-03-17T14:54:42Z</dcterms:modified>
</cp:coreProperties>
</file>