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93" r:id="rId2"/>
    <p:sldId id="294" r:id="rId3"/>
    <p:sldId id="295" r:id="rId4"/>
    <p:sldId id="370" r:id="rId5"/>
    <p:sldId id="371" r:id="rId6"/>
    <p:sldId id="372" r:id="rId7"/>
    <p:sldId id="373" r:id="rId8"/>
    <p:sldId id="374" r:id="rId9"/>
    <p:sldId id="375" r:id="rId10"/>
    <p:sldId id="376" r:id="rId11"/>
    <p:sldId id="377" r:id="rId12"/>
    <p:sldId id="378" r:id="rId13"/>
    <p:sldId id="379" r:id="rId14"/>
    <p:sldId id="380" r:id="rId15"/>
    <p:sldId id="381" r:id="rId16"/>
    <p:sldId id="382" r:id="rId17"/>
    <p:sldId id="383" r:id="rId18"/>
    <p:sldId id="384" r:id="rId19"/>
    <p:sldId id="385" r:id="rId20"/>
    <p:sldId id="386" r:id="rId21"/>
    <p:sldId id="387" r:id="rId22"/>
    <p:sldId id="389" r:id="rId23"/>
    <p:sldId id="388" r:id="rId24"/>
    <p:sldId id="36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FF66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8995" autoAdjust="0"/>
    <p:restoredTop sz="94671" autoAdjust="0"/>
  </p:normalViewPr>
  <p:slideViewPr>
    <p:cSldViewPr>
      <p:cViewPr>
        <p:scale>
          <a:sx n="73" d="100"/>
          <a:sy n="73" d="100"/>
        </p:scale>
        <p:origin x="-1158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8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VY_32_INOVACE_03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Stromek – pořadí výpočtů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21.11. 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54D33B2C-2929-4753-871F-F6B3A4D5E7C3}" type="presOf" srcId="{B651F6E3-6281-48DB-9319-2AEAFDAE7572}" destId="{6BB5E863-4638-4E1D-BFDE-399D028AC4ED}" srcOrd="1" destOrd="0" presId="urn:microsoft.com/office/officeart/2005/8/layout/target3"/>
    <dgm:cxn modelId="{DDCB9725-A57F-4CE1-8210-156E3D82B2C5}" type="presOf" srcId="{B651F6E3-6281-48DB-9319-2AEAFDAE7572}" destId="{619D679B-A015-4ECF-8348-D1034C574F40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C2D43C1E-22B0-4911-864D-E4DE5194979A}" type="presOf" srcId="{4C35D32F-0EAB-4CD7-82EE-45574DC2A586}" destId="{890E4F0B-2866-4A3F-A3C7-2A14B1797930}" srcOrd="1" destOrd="0" presId="urn:microsoft.com/office/officeart/2005/8/layout/target3"/>
    <dgm:cxn modelId="{C8017545-3821-4336-9BD6-F05AEEEA1CA3}" type="presOf" srcId="{D1D4F407-5343-4D3F-B5B9-D407B03CAEB4}" destId="{AED2198E-93D5-4001-81B4-73124B309672}" srcOrd="1" destOrd="0" presId="urn:microsoft.com/office/officeart/2005/8/layout/target3"/>
    <dgm:cxn modelId="{EF0D4E72-F6E6-4D0B-891A-E31ECD1A799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86A239-C92E-48EC-8385-BDAE51994D64}" type="presOf" srcId="{7E46725E-13A1-4082-A664-334D30DB29F8}" destId="{B7050CC9-0FC3-4C26-923E-C583681B813F}" srcOrd="0" destOrd="0" presId="urn:microsoft.com/office/officeart/2005/8/layout/target3"/>
    <dgm:cxn modelId="{5FA4A071-ACA3-488F-ADE3-E84E181B81F1}" type="presOf" srcId="{D1B46980-6531-4606-95E6-44980827E919}" destId="{6140AFEC-043D-4C43-A2F9-D0F5331DF3A3}" srcOrd="0" destOrd="0" presId="urn:microsoft.com/office/officeart/2005/8/layout/target3"/>
    <dgm:cxn modelId="{EE8F51C3-23EC-4AB8-83D8-D50136496063}" type="presOf" srcId="{D1D4F407-5343-4D3F-B5B9-D407B03CAEB4}" destId="{D005CE8C-CC26-4C3E-AC11-E15060ECD759}" srcOrd="0" destOrd="0" presId="urn:microsoft.com/office/officeart/2005/8/layout/target3"/>
    <dgm:cxn modelId="{731B7893-C827-47B6-99B4-B46C1DC894FE}" type="presOf" srcId="{6F0626F1-15CA-49C8-B81F-B6D7E87A87F7}" destId="{3F28FED3-D868-404F-A6DC-8E84E4FB3EF8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CC223B-7FE3-4A0F-814B-76055D74DE68}" type="presOf" srcId="{7E46725E-13A1-4082-A664-334D30DB29F8}" destId="{307B873D-D319-40E7-AEA8-EAE5900FADE7}" srcOrd="1" destOrd="0" presId="urn:microsoft.com/office/officeart/2005/8/layout/target3"/>
    <dgm:cxn modelId="{96FAA740-CF97-4658-A940-755696A4ABCD}" type="presOf" srcId="{757F3AB3-0718-4624-B441-E567A8F0AB56}" destId="{333A1088-737F-45CB-B68E-254E46348037}" srcOrd="0" destOrd="0" presId="urn:microsoft.com/office/officeart/2005/8/layout/target3"/>
    <dgm:cxn modelId="{066DC9B0-ABA3-4801-85F7-9C83EE68C68A}" type="presOf" srcId="{D8197B8C-B260-4A16-BDF4-0947B075E274}" destId="{25B08C86-7E15-44DC-BE7F-FFB55DD49D12}" srcOrd="0" destOrd="0" presId="urn:microsoft.com/office/officeart/2005/8/layout/target3"/>
    <dgm:cxn modelId="{3A6416B1-5F37-49F2-B87A-68862580E7AF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DA75A0-0072-46D8-98B2-8D4DA372084B}" type="presOf" srcId="{6F0626F1-15CA-49C8-B81F-B6D7E87A87F7}" destId="{E7AA458F-2838-4E86-A843-E9E7E72F0C66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B5EEF328-C51C-4768-9DA9-ED8AB424655B}" type="presOf" srcId="{4C35D32F-0EAB-4CD7-82EE-45574DC2A586}" destId="{8BEBB6EC-1DAA-4CAC-8A25-BC0FCBD5DBD5}" srcOrd="0" destOrd="0" presId="urn:microsoft.com/office/officeart/2005/8/layout/target3"/>
    <dgm:cxn modelId="{186507CF-B7A8-4536-9492-A4BA3D286D2F}" type="presParOf" srcId="{333A1088-737F-45CB-B68E-254E46348037}" destId="{F5ABB229-8D3B-4694-996A-96F23CF14429}" srcOrd="0" destOrd="0" presId="urn:microsoft.com/office/officeart/2005/8/layout/target3"/>
    <dgm:cxn modelId="{64792488-754D-4684-ADFA-D4DEFB5B216B}" type="presParOf" srcId="{333A1088-737F-45CB-B68E-254E46348037}" destId="{F41139FD-01EE-4571-8B17-4FB00FC51163}" srcOrd="1" destOrd="0" presId="urn:microsoft.com/office/officeart/2005/8/layout/target3"/>
    <dgm:cxn modelId="{6ABC1C97-60C8-4A01-9C84-C5E9FA790230}" type="presParOf" srcId="{333A1088-737F-45CB-B68E-254E46348037}" destId="{D005CE8C-CC26-4C3E-AC11-E15060ECD759}" srcOrd="2" destOrd="0" presId="urn:microsoft.com/office/officeart/2005/8/layout/target3"/>
    <dgm:cxn modelId="{5B794D4D-A22A-46D8-802F-F2A58EF3C9B4}" type="presParOf" srcId="{333A1088-737F-45CB-B68E-254E46348037}" destId="{2C702D82-9B77-49B7-9568-BB8EB47C3372}" srcOrd="3" destOrd="0" presId="urn:microsoft.com/office/officeart/2005/8/layout/target3"/>
    <dgm:cxn modelId="{3A553C7A-D343-4A34-97E8-B92975BC1722}" type="presParOf" srcId="{333A1088-737F-45CB-B68E-254E46348037}" destId="{A52A0455-90FF-4808-ABD0-F02540D31D5A}" srcOrd="4" destOrd="0" presId="urn:microsoft.com/office/officeart/2005/8/layout/target3"/>
    <dgm:cxn modelId="{96BC964A-AA38-45BA-BE30-668BDEA63265}" type="presParOf" srcId="{333A1088-737F-45CB-B68E-254E46348037}" destId="{6140AFEC-043D-4C43-A2F9-D0F5331DF3A3}" srcOrd="5" destOrd="0" presId="urn:microsoft.com/office/officeart/2005/8/layout/target3"/>
    <dgm:cxn modelId="{A62B9E62-3F1F-4842-BD9F-2D3616D156BB}" type="presParOf" srcId="{333A1088-737F-45CB-B68E-254E46348037}" destId="{9358AC05-5D7D-4327-9F80-1AD486AEA664}" srcOrd="6" destOrd="0" presId="urn:microsoft.com/office/officeart/2005/8/layout/target3"/>
    <dgm:cxn modelId="{9565CF44-95DA-4917-843F-8E81181DD4F7}" type="presParOf" srcId="{333A1088-737F-45CB-B68E-254E46348037}" destId="{313FC574-E1CD-4FB4-B054-0B805CE0447D}" srcOrd="7" destOrd="0" presId="urn:microsoft.com/office/officeart/2005/8/layout/target3"/>
    <dgm:cxn modelId="{302F9D3F-76E5-42D2-B987-D40989D5063B}" type="presParOf" srcId="{333A1088-737F-45CB-B68E-254E46348037}" destId="{619D679B-A015-4ECF-8348-D1034C574F40}" srcOrd="8" destOrd="0" presId="urn:microsoft.com/office/officeart/2005/8/layout/target3"/>
    <dgm:cxn modelId="{85DFF21E-203D-4F46-9002-7DD51F51A614}" type="presParOf" srcId="{333A1088-737F-45CB-B68E-254E46348037}" destId="{322283A8-4A27-4CDA-BAE3-F381106A9174}" srcOrd="9" destOrd="0" presId="urn:microsoft.com/office/officeart/2005/8/layout/target3"/>
    <dgm:cxn modelId="{6878C196-1DB1-4104-A691-6F1726D5AC66}" type="presParOf" srcId="{333A1088-737F-45CB-B68E-254E46348037}" destId="{FFC9F71D-1B4F-4AD9-A4A6-86ADEFC8AF5C}" srcOrd="10" destOrd="0" presId="urn:microsoft.com/office/officeart/2005/8/layout/target3"/>
    <dgm:cxn modelId="{8E34E6DC-C304-4F2B-A745-4720B6645B15}" type="presParOf" srcId="{333A1088-737F-45CB-B68E-254E46348037}" destId="{25B08C86-7E15-44DC-BE7F-FFB55DD49D12}" srcOrd="11" destOrd="0" presId="urn:microsoft.com/office/officeart/2005/8/layout/target3"/>
    <dgm:cxn modelId="{8DD0A8DA-684E-42FC-86C8-AF40A49ED244}" type="presParOf" srcId="{333A1088-737F-45CB-B68E-254E46348037}" destId="{76644BE8-9D7C-4C09-B250-3D10AF48CBB7}" srcOrd="12" destOrd="0" presId="urn:microsoft.com/office/officeart/2005/8/layout/target3"/>
    <dgm:cxn modelId="{08A0AFD2-1F34-491D-93AA-8E2685D4B33C}" type="presParOf" srcId="{333A1088-737F-45CB-B68E-254E46348037}" destId="{EE85B701-7295-41C0-BA7A-34D3756A2AE6}" srcOrd="13" destOrd="0" presId="urn:microsoft.com/office/officeart/2005/8/layout/target3"/>
    <dgm:cxn modelId="{45D2BFEE-46D8-461A-9E3D-0106E4007E28}" type="presParOf" srcId="{333A1088-737F-45CB-B68E-254E46348037}" destId="{8BEBB6EC-1DAA-4CAC-8A25-BC0FCBD5DBD5}" srcOrd="14" destOrd="0" presId="urn:microsoft.com/office/officeart/2005/8/layout/target3"/>
    <dgm:cxn modelId="{BBCD3C1A-07B1-4A68-9827-48C0F640B1D7}" type="presParOf" srcId="{333A1088-737F-45CB-B68E-254E46348037}" destId="{41CA92B1-2F09-48D8-ACE4-465CAF918C2C}" srcOrd="15" destOrd="0" presId="urn:microsoft.com/office/officeart/2005/8/layout/target3"/>
    <dgm:cxn modelId="{92B55EB4-E82F-4D62-A07A-D9E22213110C}" type="presParOf" srcId="{333A1088-737F-45CB-B68E-254E46348037}" destId="{44810F33-5078-4AE9-9C7C-25A884644228}" srcOrd="16" destOrd="0" presId="urn:microsoft.com/office/officeart/2005/8/layout/target3"/>
    <dgm:cxn modelId="{3F804884-B946-4588-961A-2A6F9B07540B}" type="presParOf" srcId="{333A1088-737F-45CB-B68E-254E46348037}" destId="{B7050CC9-0FC3-4C26-923E-C583681B813F}" srcOrd="17" destOrd="0" presId="urn:microsoft.com/office/officeart/2005/8/layout/target3"/>
    <dgm:cxn modelId="{34A775B9-FB53-4BA4-BE82-062AA140BA81}" type="presParOf" srcId="{333A1088-737F-45CB-B68E-254E46348037}" destId="{FAB7270F-BD54-4209-A1BF-86DD19A2869E}" srcOrd="18" destOrd="0" presId="urn:microsoft.com/office/officeart/2005/8/layout/target3"/>
    <dgm:cxn modelId="{83CBABCB-7AE7-4038-A454-C9B01C42D004}" type="presParOf" srcId="{333A1088-737F-45CB-B68E-254E46348037}" destId="{F6A3497E-3B06-4E8A-81CF-A3F38E3BB429}" srcOrd="19" destOrd="0" presId="urn:microsoft.com/office/officeart/2005/8/layout/target3"/>
    <dgm:cxn modelId="{B0556485-1E26-4992-AFE0-EB9662AD9643}" type="presParOf" srcId="{333A1088-737F-45CB-B68E-254E46348037}" destId="{3F28FED3-D868-404F-A6DC-8E84E4FB3EF8}" srcOrd="20" destOrd="0" presId="urn:microsoft.com/office/officeart/2005/8/layout/target3"/>
    <dgm:cxn modelId="{6F24BCB4-EC24-473E-88A2-98DA10FC6526}" type="presParOf" srcId="{333A1088-737F-45CB-B68E-254E46348037}" destId="{AED2198E-93D5-4001-81B4-73124B309672}" srcOrd="21" destOrd="0" presId="urn:microsoft.com/office/officeart/2005/8/layout/target3"/>
    <dgm:cxn modelId="{D6953399-F02F-4D36-A613-22A8502FEFDB}" type="presParOf" srcId="{333A1088-737F-45CB-B68E-254E46348037}" destId="{2BE915AB-18AA-4053-B92C-3BFC9ED204BB}" srcOrd="22" destOrd="0" presId="urn:microsoft.com/office/officeart/2005/8/layout/target3"/>
    <dgm:cxn modelId="{B8025758-967B-4E42-B3B4-42B6207B36C1}" type="presParOf" srcId="{333A1088-737F-45CB-B68E-254E46348037}" destId="{6BB5E863-4638-4E1D-BFDE-399D028AC4ED}" srcOrd="23" destOrd="0" presId="urn:microsoft.com/office/officeart/2005/8/layout/target3"/>
    <dgm:cxn modelId="{6F125411-CB42-4C06-A16E-7944E89ACDC4}" type="presParOf" srcId="{333A1088-737F-45CB-B68E-254E46348037}" destId="{5A5FFA88-C948-4069-8E93-59FA12366E83}" srcOrd="24" destOrd="0" presId="urn:microsoft.com/office/officeart/2005/8/layout/target3"/>
    <dgm:cxn modelId="{342A36BA-3A58-4DC6-8D84-C26F4F71736D}" type="presParOf" srcId="{333A1088-737F-45CB-B68E-254E46348037}" destId="{890E4F0B-2866-4A3F-A3C7-2A14B1797930}" srcOrd="25" destOrd="0" presId="urn:microsoft.com/office/officeart/2005/8/layout/target3"/>
    <dgm:cxn modelId="{7EFCDA96-1517-4AAD-9634-69B913E65AE3}" type="presParOf" srcId="{333A1088-737F-45CB-B68E-254E46348037}" destId="{307B873D-D319-40E7-AEA8-EAE5900FADE7}" srcOrd="26" destOrd="0" presId="urn:microsoft.com/office/officeart/2005/8/layout/target3"/>
    <dgm:cxn modelId="{7EB58DFD-05F3-4451-B7AB-99AA1D2B7248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3403840"/>
            <a:satOff val="-3998"/>
            <a:lumOff val="1536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6807679"/>
            <a:satOff val="-7995"/>
            <a:lumOff val="3072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VY_32_INOVACE_03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10211518"/>
            <a:satOff val="-11993"/>
            <a:lumOff val="4608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Stromek – pořadí výpočtů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13615358"/>
            <a:satOff val="-15991"/>
            <a:lumOff val="6144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17019197"/>
            <a:satOff val="-19988"/>
            <a:lumOff val="768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20423036"/>
            <a:satOff val="-23986"/>
            <a:lumOff val="9216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.10. 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110DB-F283-4C62-BE00-376BD59040EC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9BB9AF-9B1A-4D9D-804E-E839FA7AD5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1891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11399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48177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6791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003753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42325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71943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05541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92116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97717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5963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5130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0585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3" Type="http://schemas.openxmlformats.org/officeDocument/2006/relationships/image" Target="../media/image3.gif"/><Relationship Id="rId21" Type="http://schemas.microsoft.com/office/2007/relationships/media" Target="../media/media1.wav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1" Type="http://schemas.openxmlformats.org/officeDocument/2006/relationships/video" Target="NULL" TargetMode="Externa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1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523220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="" xmlns:p14="http://schemas.microsoft.com/office/powerpoint/2010/main" val="574486825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57356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000985766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499176" cy="11430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5"/>
                </a:solidFill>
                <a:latin typeface="Times New Roman" pitchFamily="18" charset="0"/>
                <a:cs typeface="Times New Roman" pitchFamily="18" charset="0"/>
              </a:rPr>
              <a:t>Stromek– pořadí výpočtů</a:t>
            </a:r>
            <a:endParaRPr lang="cs-CZ" b="1" dirty="0">
              <a:solidFill>
                <a:schemeClr val="accent5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pořadí výpočtů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ořadí výpočtů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k procvičování pořadí výpočtů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Prezentaci jsem použila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 začátku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hodiny na procvičování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pořadí výpočtů.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Žáci se aktivně podíleli na úkolu. Dále jsem každému rozdala pracovní list -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nevybarvený stromek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 příklady – kde si žáci individuálně zkoušeli příklady samostatně vypočítat.</a:t>
            </a: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98138406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3877" y="188640"/>
            <a:ext cx="824440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5"/>
                </a:solidFill>
                <a:latin typeface="Times New Roman" pitchFamily="18" charset="0"/>
                <a:cs typeface="Times New Roman" pitchFamily="18" charset="0"/>
              </a:rPr>
              <a:t>Stromek– pořadí výpočtů</a:t>
            </a:r>
          </a:p>
        </p:txBody>
      </p:sp>
      <p:pic>
        <p:nvPicPr>
          <p:cNvPr id="1034" name="Picture 10" descr="C:\Users\ZS-Lubna\AppData\Local\Microsoft\Windows\Temporary Internet Files\Content.IE5\H78F9ET9\MC90008860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1142984"/>
            <a:ext cx="4429156" cy="542010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8253163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44208" y="-13996"/>
            <a:ext cx="3491353" cy="8663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4988"/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156-(8x20):(10x4)=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58+(5x9)+(11x10)=</a:t>
            </a:r>
          </a:p>
          <a:p>
            <a:pPr algn="just" defTabSz="540000"/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45+81:(3x3)+265=</a:t>
            </a:r>
          </a:p>
          <a:p>
            <a:pPr marL="534988" lvl="1" algn="just" defTabSz="540000"/>
            <a: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429-17-29x7=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397-(49-19)x5=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98+(28+13)x6=</a:t>
            </a:r>
          </a:p>
          <a:p>
            <a:r>
              <a:rPr lang="cs-CZ" sz="19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19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(325+9x9)-42+563=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56+(14x8)x(49:7)=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943-(28+62)x2=</a:t>
            </a:r>
          </a:p>
          <a:p>
            <a:r>
              <a:rPr lang="cs-CZ" sz="19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Hnědá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36+92+24x8=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(147+9)x4+35=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24+(85-35)x9=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Žlutá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(324+56):3=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20x4-(19+13)x2=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(297-99):6=</a:t>
            </a: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19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6x2x70+200x3-1000=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(42-6x4)+80+8x2=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41014815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44208" y="-13996"/>
            <a:ext cx="3491353" cy="8663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4988"/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156-(8x20):(10x4)=152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58+(5x9)+(11x10)=</a:t>
            </a:r>
          </a:p>
          <a:p>
            <a:pPr algn="just" defTabSz="540000"/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45+81:(3x3)+265=</a:t>
            </a:r>
          </a:p>
          <a:p>
            <a:pPr marL="534988" lvl="1" algn="just" defTabSz="540000"/>
            <a: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429-17-29x7=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397-(49-19)x5=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98+(28+13)x6=</a:t>
            </a:r>
          </a:p>
          <a:p>
            <a:r>
              <a:rPr lang="cs-CZ" sz="19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19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(325+9x9)-42+563=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56+(14x8)x(49:7)=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943-(28+62)x2=</a:t>
            </a:r>
          </a:p>
          <a:p>
            <a:r>
              <a:rPr lang="cs-CZ" sz="19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Hnědá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36+92+24x8=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(147+9)x4+35=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24+(85-35)x9=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Žlutá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(324+56):3=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20x4-(19+13)x2=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(297-99):6=</a:t>
            </a: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19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6x2x70+200x3-1000=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(42-6x4)+80+8x2=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91576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44208" y="-13996"/>
            <a:ext cx="3491353" cy="8663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4988"/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156-(8x20):(10x4)=152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58+(5x9)+(11x10)=213</a:t>
            </a:r>
          </a:p>
          <a:p>
            <a:pPr algn="just" defTabSz="540000"/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45+81:(3x3)+265=</a:t>
            </a:r>
          </a:p>
          <a:p>
            <a:pPr marL="534988" lvl="1" algn="just" defTabSz="540000"/>
            <a: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429-17-29x7=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397-(49-19)x5=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98+(28+13)x6=</a:t>
            </a:r>
          </a:p>
          <a:p>
            <a:r>
              <a:rPr lang="cs-CZ" sz="19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19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(325+9x9)-42+563=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56+(14x8)x(49:7)=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943-(28+62)x2=</a:t>
            </a:r>
          </a:p>
          <a:p>
            <a:r>
              <a:rPr lang="cs-CZ" sz="19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Hnědá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36+92+24x8=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(147+9)x4+35=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24+(85-35)x9=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Žlutá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(324+56):3=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20x4-(19+13)x2=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(297-99):6=</a:t>
            </a: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19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6x2x70+200x3-1000=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(42-6x4)+80+8x2=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5" cy="66247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71741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44208" y="-13996"/>
            <a:ext cx="3491353" cy="8663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4988"/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156-(8x20):(10x4)=152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58+(5x9)+(11x10)=213</a:t>
            </a:r>
          </a:p>
          <a:p>
            <a:pPr algn="just" defTabSz="540000"/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45+81:(3x3)+265=319</a:t>
            </a:r>
          </a:p>
          <a:p>
            <a:pPr marL="534988" lvl="1" algn="just" defTabSz="540000"/>
            <a: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429-17-29x7=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397-(49-19)x5=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98+(28+13)x6=</a:t>
            </a:r>
          </a:p>
          <a:p>
            <a:r>
              <a:rPr lang="cs-CZ" sz="19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19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(325+9x9)-42+563=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56+(14x8)x(49:7)=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943-(28+62)x2=</a:t>
            </a:r>
          </a:p>
          <a:p>
            <a:r>
              <a:rPr lang="cs-CZ" sz="19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Hnědá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36+92+24x8=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(147+9)x4+35=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24+(85-35)x9=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Žlutá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(324+56):3=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20x4-(19+13)x2=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(297-99):6=</a:t>
            </a: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19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6x2x70+200x3-1000=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(42-6x4)+80+8x2=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5" cy="66247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4" cy="66247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216326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44208" y="-13996"/>
            <a:ext cx="3491353" cy="8663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4988"/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156-(8x20):(10x4)=152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58+(5x9)+(11x10)=213</a:t>
            </a:r>
          </a:p>
          <a:p>
            <a:pPr algn="just" defTabSz="540000"/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45+81:(3x3)+265=319</a:t>
            </a:r>
          </a:p>
          <a:p>
            <a:pPr marL="534988" lvl="1" algn="just" defTabSz="540000"/>
            <a: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429-17-29x7=209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397-(49-19)x5=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98+(28+13)x6=</a:t>
            </a:r>
          </a:p>
          <a:p>
            <a:r>
              <a:rPr lang="cs-CZ" sz="19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19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(325+9x9)-42+563=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56+(14x8)x(49:7)=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943-(28+62)x2=</a:t>
            </a:r>
          </a:p>
          <a:p>
            <a:r>
              <a:rPr lang="cs-CZ" sz="19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Hnědá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36+92+24x8=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(147+9)x4+35=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24+(85-35)x9=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Žlutá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(324+56):3=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20x4-(19+13)x2=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(297-99):6=</a:t>
            </a: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19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6x2x70+200x3-1000=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(42-6x4)+80+8x2=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5" cy="66247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4" cy="6624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3" cy="66247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384907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44208" y="-13996"/>
            <a:ext cx="3491353" cy="8663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4988"/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156-(8x20):(10x4)=152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58+(5x9)+(11x10)=213</a:t>
            </a:r>
          </a:p>
          <a:p>
            <a:pPr algn="just" defTabSz="540000"/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45+81:(3x3)+265=319</a:t>
            </a:r>
          </a:p>
          <a:p>
            <a:pPr marL="534988" lvl="1" algn="just" defTabSz="540000"/>
            <a: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429-17-29x7=209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397-(49-19)x5=247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98+(28+13)x6=</a:t>
            </a:r>
          </a:p>
          <a:p>
            <a:r>
              <a:rPr lang="cs-CZ" sz="19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19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(325+9x9)-42+563=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56+(14x8)x(49:7)=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943-(28+62)x2=</a:t>
            </a:r>
          </a:p>
          <a:p>
            <a:r>
              <a:rPr lang="cs-CZ" sz="19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Hnědá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36+92+24x8=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(147+9)x4+35=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24+(85-35)x9=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Žlutá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(324+56):3=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20x4-(19+13)x2=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(297-99):6=</a:t>
            </a: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19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6x2x70+200x3-1000=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(42-6x4)+80+8x2=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5" cy="66247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4" cy="6624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3" cy="66247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2" cy="66247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57027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44208" y="-13996"/>
            <a:ext cx="3491353" cy="8663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4988"/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156-(8x20):(10x4)=152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58+(5x9)+(11x10)=213</a:t>
            </a:r>
          </a:p>
          <a:p>
            <a:pPr algn="just" defTabSz="540000"/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45+81:(3x3)+265=319</a:t>
            </a:r>
          </a:p>
          <a:p>
            <a:pPr marL="534988" lvl="1" algn="just" defTabSz="540000"/>
            <a: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429-17-29x7=209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397-(49-19)x5=247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98+(28+13)x6=344</a:t>
            </a:r>
          </a:p>
          <a:p>
            <a:r>
              <a:rPr lang="cs-CZ" sz="19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19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(325+9x9)-42+563=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56+(14x8)x(49:7)=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943-(28+62)x2=</a:t>
            </a:r>
          </a:p>
          <a:p>
            <a:r>
              <a:rPr lang="cs-CZ" sz="19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Hnědá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36+92+24x8=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(147+9)x4+35=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24+(85-35)x9=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Žlutá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(324+56):3=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20x4-(19+13)x2=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(297-99):6=</a:t>
            </a: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19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6x2x70+200x3-1000=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(42-6x4)+80+8x2=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5" cy="66247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4" cy="6624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3" cy="66247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2" cy="66247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4" cy="66247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845775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44208" y="-13996"/>
            <a:ext cx="3491353" cy="8663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4988"/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156-(8x20):(10x4)=152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58+(5x9)+(11x10)=213</a:t>
            </a:r>
          </a:p>
          <a:p>
            <a:pPr algn="just" defTabSz="540000"/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45+81:(3x3)+265=319</a:t>
            </a:r>
          </a:p>
          <a:p>
            <a:pPr marL="534988" lvl="1" algn="just" defTabSz="540000"/>
            <a: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429-17-29x7=209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397-(49-19)x5=247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98+(28+13)x6=344</a:t>
            </a:r>
          </a:p>
          <a:p>
            <a:r>
              <a:rPr lang="cs-CZ" sz="19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19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(325+9x9)-42+563=927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56+(14x8)x(49:7)=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943-(28+62)x2=</a:t>
            </a:r>
          </a:p>
          <a:p>
            <a:r>
              <a:rPr lang="cs-CZ" sz="19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Hnědá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36+92+24x8=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(147+9)x4+35=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24+(85-35)x9=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Žlutá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(324+56):3=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20x4-(19+13)x2=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(297-99):6=</a:t>
            </a: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19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6x2x70+200x3-1000=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(42-6x4)+80+8x2=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5" cy="66247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4" cy="6624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3" cy="66247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2" cy="66247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4" cy="66247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1" cy="66247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78342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44208" y="-13996"/>
            <a:ext cx="3491353" cy="8663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4988"/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156-(8x20):(10x4)=152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58+(5x9)+(11x10)=213</a:t>
            </a:r>
          </a:p>
          <a:p>
            <a:pPr algn="just" defTabSz="540000"/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45+81:(3x3)+265=319</a:t>
            </a:r>
          </a:p>
          <a:p>
            <a:pPr marL="534988" lvl="1" algn="just" defTabSz="540000"/>
            <a: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429-17-29x7=209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397-(49-19)x5=247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98+(28+13)x6=344</a:t>
            </a:r>
          </a:p>
          <a:p>
            <a:r>
              <a:rPr lang="cs-CZ" sz="19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19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(325+9x9)-42+563=927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56+(14x8)x(49:7)=840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943-(28+62)x2=</a:t>
            </a:r>
          </a:p>
          <a:p>
            <a:r>
              <a:rPr lang="cs-CZ" sz="19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Hnědá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36+92+24x8=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(147+9)x4+35=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24+(85-35)x9=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Žlutá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(324+56):3=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20x4-(19+13)x2=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(297-99):6=</a:t>
            </a: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19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6x2x70+200x3-1000=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(42-6x4)+80+8x2=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5" cy="66247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4" cy="6624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3" cy="66247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2" cy="66247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4" cy="66247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1" cy="66247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1" cy="66247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6804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44208" y="-13996"/>
            <a:ext cx="3491353" cy="8663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4988"/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156-(8x20):(10x4)=152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58+(5x9)+(11x10)=213</a:t>
            </a:r>
          </a:p>
          <a:p>
            <a:pPr algn="just" defTabSz="540000"/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45+81:(3x3)+265=319</a:t>
            </a:r>
          </a:p>
          <a:p>
            <a:pPr marL="534988" lvl="1" algn="just" defTabSz="540000"/>
            <a: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429-17-29x7=209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397-(49-19)x5=247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98+(28+13)x6=344</a:t>
            </a:r>
          </a:p>
          <a:p>
            <a:r>
              <a:rPr lang="cs-CZ" sz="19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19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(325+9x9)-42+563=927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56+(14x8)x(49:7)=840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943-(28+62)x2=763</a:t>
            </a:r>
          </a:p>
          <a:p>
            <a:r>
              <a:rPr lang="cs-CZ" sz="19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Hnědá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36+92+24x8=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(147+9)x4+35=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24+(85-35)x9=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Žlutá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(324+56):3=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20x4-(19+13)x2=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(297-99):6=</a:t>
            </a: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19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6x2x70+200x3-1000=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(42-6x4)+80+8x2=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5" cy="66247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4" cy="6624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3" cy="66247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2" cy="66247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4" cy="66247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1" cy="66247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1" cy="66247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3" cy="66247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83768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44208" y="-13996"/>
            <a:ext cx="3491353" cy="8663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4988"/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156-(8x20):(10x4)=152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58+(5x9)+(11x10)=213</a:t>
            </a:r>
          </a:p>
          <a:p>
            <a:pPr algn="just" defTabSz="540000"/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45+81:(3x3)+265=319</a:t>
            </a:r>
          </a:p>
          <a:p>
            <a:pPr marL="534988" lvl="1" algn="just" defTabSz="540000"/>
            <a: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429-17-29x7=209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397-(49-19)x5=247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98+(28+13)x6=344</a:t>
            </a:r>
          </a:p>
          <a:p>
            <a:r>
              <a:rPr lang="cs-CZ" sz="19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19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(325+9x9)-42+563=927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56+(14x8)x(49:7)=840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943-(28+62)x2=763</a:t>
            </a:r>
          </a:p>
          <a:p>
            <a:r>
              <a:rPr lang="cs-CZ" sz="19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Hnědá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36+92+24x8=320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(147+9)x4+35=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24+(85-35)x9=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Žlutá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(324+56):3=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20x4-(19+13)x2=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(297-99):6=</a:t>
            </a: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19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6x2x70+200x3-1000=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(42-6x4)+80+8x2=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5" cy="66247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4" cy="6624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3" cy="66247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2" cy="66247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4" cy="66247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1" cy="66247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1" cy="66247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3" cy="66247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5" y="116633"/>
            <a:ext cx="6264690" cy="66247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214201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44208" y="-13996"/>
            <a:ext cx="3491353" cy="8663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4988"/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156-(8x20):(10x4)=152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58+(5x9)+(11x10)=213</a:t>
            </a:r>
          </a:p>
          <a:p>
            <a:pPr algn="just" defTabSz="540000"/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45+81:(3x3)+265=319</a:t>
            </a:r>
          </a:p>
          <a:p>
            <a:pPr marL="534988" lvl="1" algn="just" defTabSz="540000"/>
            <a: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429-17-29x7=209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397-(49-19)x5=247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98+(28+13)x6=344</a:t>
            </a:r>
          </a:p>
          <a:p>
            <a:r>
              <a:rPr lang="cs-CZ" sz="19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19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(325+9x9)-42+563=927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56+(14x8)x(49:7)=840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943-(28+62)x2=763</a:t>
            </a:r>
          </a:p>
          <a:p>
            <a:r>
              <a:rPr lang="cs-CZ" sz="19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Hnědá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36+92+24x8=320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(147+9)x4+35=659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24+(85-35)x9=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Žlutá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(324+56):3=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20x4-(19+13)x2=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(297-99):6=</a:t>
            </a: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19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6x2x70+200x3-1000=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(42-6x4)+80+8x2=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5" cy="66247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4" cy="6624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3" cy="66247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2" cy="66247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4" cy="66247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1" cy="66247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1" cy="66247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3" cy="66247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5" y="116633"/>
            <a:ext cx="6264690" cy="662473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5" y="116633"/>
            <a:ext cx="6264689" cy="66247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745292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44208" y="-13996"/>
            <a:ext cx="3491353" cy="8663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4988"/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156-(8x20):(10x4)=152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58+(5x9)+(11x10)=213</a:t>
            </a:r>
          </a:p>
          <a:p>
            <a:pPr algn="just" defTabSz="540000"/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45+81:(3x3)+265=319</a:t>
            </a:r>
          </a:p>
          <a:p>
            <a:pPr marL="534988" lvl="1" algn="just" defTabSz="540000"/>
            <a: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429-17-29x7=209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397-(49-19)x5=247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98+(28+13)x6=344</a:t>
            </a:r>
          </a:p>
          <a:p>
            <a:r>
              <a:rPr lang="cs-CZ" sz="19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19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(325+9x9)-42+563=927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56+(14x8)x(49:7)=840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943-(28+62)x2=763</a:t>
            </a:r>
          </a:p>
          <a:p>
            <a:r>
              <a:rPr lang="cs-CZ" sz="19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Hnědá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36+92+24x8=320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(147+9)x4+35=659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24+(85-35)x9=574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Žlutá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(324+56):3=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20x4-(19+13)x2=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(297-99):6=</a:t>
            </a: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19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6x2x70+200x3-1000=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(42-6x4)+80+8x2=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5" cy="66247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4" cy="6624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3" cy="66247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2" cy="66247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4" cy="66247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1" cy="66247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1" cy="66247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3" cy="66247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5" y="116633"/>
            <a:ext cx="6264690" cy="662473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5" y="116633"/>
            <a:ext cx="6264689" cy="66247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6" y="116633"/>
            <a:ext cx="6264688" cy="66247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34557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44208" y="-13996"/>
            <a:ext cx="3491353" cy="8663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4988"/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156-(8x20):(10x4)=152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58+(5x9)+(11x10)=213</a:t>
            </a:r>
          </a:p>
          <a:p>
            <a:pPr algn="just" defTabSz="540000"/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45+81:(3x3)+265=319</a:t>
            </a:r>
          </a:p>
          <a:p>
            <a:pPr marL="534988" lvl="1" algn="just" defTabSz="540000"/>
            <a: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429-17-29x7=209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397-(49-19)x5=247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98+(28+13)x6=344</a:t>
            </a:r>
          </a:p>
          <a:p>
            <a:r>
              <a:rPr lang="cs-CZ" sz="19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19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(325+9x9)-42+563=927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56+(14x8)x(49:7)=840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943-(28+62)x2=763</a:t>
            </a:r>
          </a:p>
          <a:p>
            <a:r>
              <a:rPr lang="cs-CZ" sz="19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Hnědá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36+92+24x8=320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(147+9)x4+35=659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24+(85-35)x9=574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Žlutá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(324+56):3=130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20x4-(19+13)x2=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(297-99):6=</a:t>
            </a: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19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6x2x70+200x3-1000=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(42-6x4)+80+8x2=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5" cy="66247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4" cy="6624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3" cy="66247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2" cy="66247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4" cy="66247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1" cy="66247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1" cy="66247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3" cy="66247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5" y="116633"/>
            <a:ext cx="6264690" cy="662473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5" y="116633"/>
            <a:ext cx="6264689" cy="66247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6" y="116633"/>
            <a:ext cx="6264688" cy="662473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6" y="116633"/>
            <a:ext cx="6264687" cy="66247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45493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44208" y="-13996"/>
            <a:ext cx="3491353" cy="8663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4988"/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156-(8x20):(10x4)=152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58+(5x9)+(11x10)=213</a:t>
            </a:r>
          </a:p>
          <a:p>
            <a:pPr algn="just" defTabSz="540000"/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45+81:(3x3)+265=319</a:t>
            </a:r>
          </a:p>
          <a:p>
            <a:pPr marL="534988" lvl="1" algn="just" defTabSz="540000"/>
            <a: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429-17-29x7=209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397-(49-19)x5=247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98+(28+13)x6=344</a:t>
            </a:r>
          </a:p>
          <a:p>
            <a:r>
              <a:rPr lang="cs-CZ" sz="19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19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(325+9x9)-42+563=927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56+(14x8)x(49:7)=840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943-(28+62)x2=763</a:t>
            </a:r>
          </a:p>
          <a:p>
            <a:r>
              <a:rPr lang="cs-CZ" sz="19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Hnědá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36+92+24x8=320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(147+9)x4+35=659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24+(85-35)x9=574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Žlutá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(324+56):3=130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20x4-(19+13)x2=16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(297-99):6=</a:t>
            </a: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19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6x2x70+200x3-1000=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(42-6x4)+80+8x2=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5" cy="66247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4" cy="6624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3" cy="66247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2" cy="66247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4" cy="66247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1" cy="66247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1" cy="66247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3" cy="66247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5" y="116633"/>
            <a:ext cx="6264690" cy="662473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5" y="116633"/>
            <a:ext cx="6264689" cy="66247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6" y="116633"/>
            <a:ext cx="6264688" cy="662473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6" y="116633"/>
            <a:ext cx="6264687" cy="662473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6" y="116633"/>
            <a:ext cx="6264687" cy="66247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808897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44208" y="-13996"/>
            <a:ext cx="3491353" cy="8663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4988"/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156-(8x20):(10x4)=152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58+(5x9)+(11x10)=213</a:t>
            </a:r>
          </a:p>
          <a:p>
            <a:pPr algn="just" defTabSz="540000"/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45+81:(3x3)+265=319</a:t>
            </a:r>
          </a:p>
          <a:p>
            <a:pPr marL="534988" lvl="1" algn="just" defTabSz="540000"/>
            <a: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429-17-29x7=209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397-(49-19)x5=247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98+(28+13)x6=344</a:t>
            </a:r>
          </a:p>
          <a:p>
            <a:r>
              <a:rPr lang="cs-CZ" sz="19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19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(325+9x9)-42+563=927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56+(14x8)x(49:7)=840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943-(28+62)x2=763</a:t>
            </a:r>
          </a:p>
          <a:p>
            <a:r>
              <a:rPr lang="cs-CZ" sz="19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Hnědá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36+92+24x8=320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(147+9)x4+35=659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24+(85-35)x9=574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Žlutá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(324+56):3=130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20x4-(19+13)x2=16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(297-99):6=33</a:t>
            </a: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19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6x2x70+200x3-1000=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(42-6x4)+80+8x2=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5" cy="66247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4" cy="6624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3" cy="66247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2" cy="66247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4" cy="66247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1" cy="66247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1" cy="66247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3" cy="66247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5" y="116633"/>
            <a:ext cx="6264690" cy="662473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5" y="116633"/>
            <a:ext cx="6264689" cy="66247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6" y="116633"/>
            <a:ext cx="6264688" cy="662473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6" y="116633"/>
            <a:ext cx="6264687" cy="662473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6" y="116633"/>
            <a:ext cx="6264687" cy="662473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7" y="116633"/>
            <a:ext cx="6264686" cy="66247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32413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44208" y="-13996"/>
            <a:ext cx="3491353" cy="8663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4988"/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156-(8x20):(10x4)=152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58+(5x9)+(11x10)=213</a:t>
            </a:r>
          </a:p>
          <a:p>
            <a:pPr algn="just" defTabSz="540000"/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45+81:(3x3)+265=319</a:t>
            </a:r>
          </a:p>
          <a:p>
            <a:pPr marL="534988" lvl="1" algn="just" defTabSz="540000"/>
            <a: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429-17-29x7=209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397-(49-19)x5=247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98+(28+13)x6=344</a:t>
            </a:r>
          </a:p>
          <a:p>
            <a:r>
              <a:rPr lang="cs-CZ" sz="19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19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(325+9x9)-42+563=927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56+(14x8)x(49:7)=840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943-(28+62)x2=763</a:t>
            </a:r>
          </a:p>
          <a:p>
            <a:r>
              <a:rPr lang="cs-CZ" sz="19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Hnědá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36+92+24x8=320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(147+9)x4+35=659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24+(85-35)x9=574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Žlutá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(324+56):3=130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20x4-(19+13)x2=16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(297-99):6=33</a:t>
            </a: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19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6x2x70+200x3-1000=440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(42-6x4)+80+8x2=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5" cy="66247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4" cy="6624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3" cy="66247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2" cy="66247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4" cy="66247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1" cy="66247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1" cy="66247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3" cy="66247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5" y="116633"/>
            <a:ext cx="6264690" cy="662473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5" y="116633"/>
            <a:ext cx="6264689" cy="66247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6" y="116633"/>
            <a:ext cx="6264688" cy="662473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6" y="116633"/>
            <a:ext cx="6264687" cy="662473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6" y="116633"/>
            <a:ext cx="6264687" cy="662473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7" y="116633"/>
            <a:ext cx="6264686" cy="66247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7" y="116633"/>
            <a:ext cx="6264686" cy="66247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90139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44208" y="-13996"/>
            <a:ext cx="3491353" cy="8663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4988"/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156-(8x20):(10x4)=152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58+(5x9)+(11x10)=213</a:t>
            </a:r>
          </a:p>
          <a:p>
            <a:pPr algn="just" defTabSz="540000"/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45+81:(3x3)+265=319</a:t>
            </a:r>
          </a:p>
          <a:p>
            <a:pPr marL="534988" lvl="1" algn="just" defTabSz="540000"/>
            <a: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429-17-29x7=209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397-(49-19)x5=247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98+(28+13)x6=344</a:t>
            </a:r>
          </a:p>
          <a:p>
            <a:r>
              <a:rPr lang="cs-CZ" sz="19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19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(325+9x9)-42+563=927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56+(14x8)x(49:7)=840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943-(28+62)x2=763</a:t>
            </a:r>
          </a:p>
          <a:p>
            <a:r>
              <a:rPr lang="cs-CZ" sz="19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Hnědá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36+92+24x8=320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(147+9)x4+35=659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24+(85-35)x9=574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Žlutá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(324+56):3=130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20x4-(19+13)x2=16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(297-99):6=33</a:t>
            </a: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19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6x2x70+200x3-1000=440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(42-6x4)+80+8x2=114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5" cy="66247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4" cy="6624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3" cy="66247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2" cy="66247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4" cy="66247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1" cy="66247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1" cy="66247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3" cy="66247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5" y="116633"/>
            <a:ext cx="6264690" cy="662473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5" y="116633"/>
            <a:ext cx="6264689" cy="66247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6" y="116633"/>
            <a:ext cx="6264688" cy="662473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6" y="116633"/>
            <a:ext cx="6264687" cy="662473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6" y="116633"/>
            <a:ext cx="6264687" cy="662473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7" y="116633"/>
            <a:ext cx="6264686" cy="66247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7" y="116633"/>
            <a:ext cx="6264686" cy="662473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7" y="116633"/>
            <a:ext cx="6264686" cy="66247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6219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44208" y="-13996"/>
            <a:ext cx="3491353" cy="8663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4988"/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156-(8x20):(10x4)=152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58+(5x9)+(11x10)=213</a:t>
            </a:r>
          </a:p>
          <a:p>
            <a:pPr algn="just" defTabSz="540000"/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45+81:(3x3)+265=319</a:t>
            </a:r>
          </a:p>
          <a:p>
            <a:pPr marL="534988" lvl="1" algn="just" defTabSz="540000"/>
            <a: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429-17-29x7=209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397-(49-19)x5=247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98+(28+13)x6=344</a:t>
            </a:r>
          </a:p>
          <a:p>
            <a:r>
              <a:rPr lang="cs-CZ" sz="19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19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(325+9x9)-42+563=927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56+(14x8)x(49:7)=840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943-(28+62)x2=763</a:t>
            </a:r>
          </a:p>
          <a:p>
            <a:r>
              <a:rPr lang="cs-CZ" sz="19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Hnědá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36+92+24x8=320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(147+9)x4+35=659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24+(85-35)x9=574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Žlutá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(324+56):3=130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20x4-(19+13)x2=16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(297-99):6=33</a:t>
            </a: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19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6x2x70+200x3-1000=440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(42-6x4)+80+8x2=114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5" cy="66247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4" cy="66247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16633"/>
            <a:ext cx="6264693" cy="66247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2" cy="66247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4" cy="66247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1" cy="66247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4" y="116633"/>
            <a:ext cx="6264691" cy="66247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3" cy="66247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5" y="116633"/>
            <a:ext cx="6264690" cy="662473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5" y="116633"/>
            <a:ext cx="6264689" cy="66247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6" y="116633"/>
            <a:ext cx="6264688" cy="662473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6" y="116633"/>
            <a:ext cx="6264687" cy="662473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6" y="116633"/>
            <a:ext cx="6264687" cy="662473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7" y="116633"/>
            <a:ext cx="6264686" cy="66247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7" y="116633"/>
            <a:ext cx="6264686" cy="662473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7" y="116633"/>
            <a:ext cx="6264686" cy="6624736"/>
          </a:xfrm>
          <a:prstGeom prst="rect">
            <a:avLst/>
          </a:prstGeom>
        </p:spPr>
      </p:pic>
      <p:pic>
        <p:nvPicPr>
          <p:cNvPr id="21" name="j0214098.wa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="" xmlns:p14="http://schemas.microsoft.com/office/powerpoint/2010/main" r:embed="rId21"/>
              </p:ext>
            </p:extLst>
          </p:nvPr>
        </p:nvPicPr>
        <p:blipFill>
          <a:blip r:embed="rId22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33657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6264696" cy="66247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44208" y="-13996"/>
            <a:ext cx="3491353" cy="8663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4988"/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156-(8x20):(10x4)=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58+(5x9)+(11x10)=</a:t>
            </a:r>
          </a:p>
          <a:p>
            <a:pPr algn="just" defTabSz="540000"/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45+81:(3x3)+265=</a:t>
            </a:r>
          </a:p>
          <a:p>
            <a:pPr marL="534988" lvl="1" algn="just" defTabSz="540000"/>
            <a: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Červená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429-17-29x7=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397-(49-19)x5=</a:t>
            </a:r>
          </a:p>
          <a:p>
            <a:r>
              <a:rPr lang="cs-CZ" sz="19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98+(28+13)x6=</a:t>
            </a:r>
          </a:p>
          <a:p>
            <a:r>
              <a:rPr lang="cs-CZ" sz="19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900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19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(325+9x9)-42+563=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56+(14x8)x(49:7)=</a:t>
            </a:r>
          </a:p>
          <a:p>
            <a:r>
              <a:rPr lang="cs-CZ" sz="19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943-(28+62)x2=</a:t>
            </a:r>
          </a:p>
          <a:p>
            <a:r>
              <a:rPr lang="cs-CZ" sz="19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Hnědá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36+92+24x8=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(147+9)x4+35=</a:t>
            </a:r>
          </a:p>
          <a:p>
            <a:r>
              <a:rPr lang="cs-CZ" sz="19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24+(85-35)x9=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Žlutá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(324+56):3=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20x4-(19+13)x2=</a:t>
            </a:r>
          </a:p>
          <a:p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(297-99):6=</a:t>
            </a:r>
          </a:p>
          <a:p>
            <a:r>
              <a:rPr lang="cs-CZ" sz="19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19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6x2x70+200x3-1000=</a:t>
            </a:r>
          </a:p>
          <a:p>
            <a:r>
              <a:rPr lang="cs-CZ" sz="19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(42-6x4)+80+8x2=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147544" y="51642"/>
            <a:ext cx="5245800" cy="89255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Pracovní           list</a:t>
            </a:r>
            <a:endParaRPr lang="cs-CZ" sz="5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92493425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zdroje: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550942" y="1857364"/>
            <a:ext cx="859305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Klipart (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obrázek je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součástí volně dostupné galerie Microsoft Office dostupné na adrese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2"/>
              </a:rPr>
              <a:t>www.office.</a:t>
            </a:r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  <a:hlinkClick r:id="rId2"/>
              </a:rPr>
              <a:t>microsoft.com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)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068161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762</TotalTime>
  <Words>1747</Words>
  <Application>Microsoft Office PowerPoint</Application>
  <PresentationFormat>Předvádění na obrazovce (4:3)</PresentationFormat>
  <Paragraphs>561</Paragraphs>
  <Slides>24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Autorem materiálu a všech jeho částí, není-li uvedeno jinak, je Mgr. Veronika Černá.</vt:lpstr>
      <vt:lpstr>Stromek– pořadí výpočtů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 Použité zdroje: Obrazový materiál čerpaný: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ZS-Lubna</cp:lastModifiedBy>
  <cp:revision>73</cp:revision>
  <dcterms:created xsi:type="dcterms:W3CDTF">2012-08-09T16:28:39Z</dcterms:created>
  <dcterms:modified xsi:type="dcterms:W3CDTF">2013-10-20T14:55:24Z</dcterms:modified>
</cp:coreProperties>
</file>