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8"/>
  </p:notesMasterIdLst>
  <p:sldIdLst>
    <p:sldId id="293" r:id="rId2"/>
    <p:sldId id="294" r:id="rId3"/>
    <p:sldId id="295" r:id="rId4"/>
    <p:sldId id="423" r:id="rId5"/>
    <p:sldId id="424" r:id="rId6"/>
    <p:sldId id="425" r:id="rId7"/>
    <p:sldId id="426" r:id="rId8"/>
    <p:sldId id="427" r:id="rId9"/>
    <p:sldId id="428" r:id="rId10"/>
    <p:sldId id="429" r:id="rId11"/>
    <p:sldId id="430" r:id="rId12"/>
    <p:sldId id="431" r:id="rId13"/>
    <p:sldId id="432" r:id="rId14"/>
    <p:sldId id="433" r:id="rId15"/>
    <p:sldId id="434" r:id="rId16"/>
    <p:sldId id="435" r:id="rId17"/>
    <p:sldId id="436" r:id="rId18"/>
    <p:sldId id="437" r:id="rId19"/>
    <p:sldId id="438" r:id="rId20"/>
    <p:sldId id="439" r:id="rId21"/>
    <p:sldId id="440" r:id="rId22"/>
    <p:sldId id="441" r:id="rId23"/>
    <p:sldId id="442" r:id="rId24"/>
    <p:sldId id="443" r:id="rId25"/>
    <p:sldId id="444" r:id="rId26"/>
    <p:sldId id="445" r:id="rId27"/>
    <p:sldId id="446" r:id="rId28"/>
    <p:sldId id="447" r:id="rId29"/>
    <p:sldId id="448" r:id="rId30"/>
    <p:sldId id="449" r:id="rId31"/>
    <p:sldId id="450" r:id="rId32"/>
    <p:sldId id="451" r:id="rId33"/>
    <p:sldId id="452" r:id="rId34"/>
    <p:sldId id="454" r:id="rId35"/>
    <p:sldId id="453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94" autoAdjust="0"/>
    <p:restoredTop sz="94671" autoAdjust="0"/>
  </p:normalViewPr>
  <p:slideViewPr>
    <p:cSldViewPr>
      <p:cViewPr>
        <p:scale>
          <a:sx n="73" d="100"/>
          <a:sy n="73" d="100"/>
        </p:scale>
        <p:origin x="-1308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Dort – odčítání římských číslic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30.1.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735391"/>
                <a:satOff val="-9867"/>
                <a:lumOff val="3170"/>
                <a:alphaOff val="0"/>
                <a:shade val="63000"/>
                <a:satMod val="165000"/>
              </a:schemeClr>
            </a:gs>
            <a:gs pos="30000">
              <a:schemeClr val="accent4">
                <a:hueOff val="1735391"/>
                <a:satOff val="-9867"/>
                <a:lumOff val="3170"/>
                <a:alphaOff val="0"/>
                <a:shade val="58000"/>
                <a:satMod val="165000"/>
              </a:schemeClr>
            </a:gs>
            <a:gs pos="75000">
              <a:schemeClr val="accent4">
                <a:hueOff val="1735391"/>
                <a:satOff val="-9867"/>
                <a:lumOff val="3170"/>
                <a:alphaOff val="0"/>
                <a:shade val="30000"/>
                <a:satMod val="175000"/>
              </a:schemeClr>
            </a:gs>
            <a:gs pos="100000">
              <a:schemeClr val="accent4">
                <a:hueOff val="1735391"/>
                <a:satOff val="-9867"/>
                <a:lumOff val="317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735391"/>
              <a:satOff val="-9867"/>
              <a:lumOff val="317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3470783"/>
                <a:satOff val="-19734"/>
                <a:lumOff val="6340"/>
                <a:alphaOff val="0"/>
                <a:shade val="63000"/>
                <a:satMod val="165000"/>
              </a:schemeClr>
            </a:gs>
            <a:gs pos="30000">
              <a:schemeClr val="accent4">
                <a:hueOff val="3470783"/>
                <a:satOff val="-19734"/>
                <a:lumOff val="6340"/>
                <a:alphaOff val="0"/>
                <a:shade val="58000"/>
                <a:satMod val="165000"/>
              </a:schemeClr>
            </a:gs>
            <a:gs pos="75000">
              <a:schemeClr val="accent4">
                <a:hueOff val="3470783"/>
                <a:satOff val="-19734"/>
                <a:lumOff val="6340"/>
                <a:alphaOff val="0"/>
                <a:shade val="30000"/>
                <a:satMod val="175000"/>
              </a:schemeClr>
            </a:gs>
            <a:gs pos="100000">
              <a:schemeClr val="accent4">
                <a:hueOff val="3470783"/>
                <a:satOff val="-19734"/>
                <a:lumOff val="634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3470783"/>
              <a:satOff val="-19734"/>
              <a:lumOff val="634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VY_32_INOVACE_06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5206174"/>
                <a:satOff val="-29601"/>
                <a:lumOff val="9510"/>
                <a:alphaOff val="0"/>
                <a:shade val="63000"/>
                <a:satMod val="165000"/>
              </a:schemeClr>
            </a:gs>
            <a:gs pos="30000">
              <a:schemeClr val="accent4">
                <a:hueOff val="5206174"/>
                <a:satOff val="-29601"/>
                <a:lumOff val="9510"/>
                <a:alphaOff val="0"/>
                <a:shade val="58000"/>
                <a:satMod val="165000"/>
              </a:schemeClr>
            </a:gs>
            <a:gs pos="75000">
              <a:schemeClr val="accent4">
                <a:hueOff val="5206174"/>
                <a:satOff val="-29601"/>
                <a:lumOff val="9510"/>
                <a:alphaOff val="0"/>
                <a:shade val="30000"/>
                <a:satMod val="175000"/>
              </a:schemeClr>
            </a:gs>
            <a:gs pos="100000">
              <a:schemeClr val="accent4">
                <a:hueOff val="5206174"/>
                <a:satOff val="-29601"/>
                <a:lumOff val="951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5206174"/>
              <a:satOff val="-29601"/>
              <a:lumOff val="951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Dort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odčítání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římských číslic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6941566"/>
                <a:satOff val="-39468"/>
                <a:lumOff val="12680"/>
                <a:alphaOff val="0"/>
                <a:shade val="63000"/>
                <a:satMod val="165000"/>
              </a:schemeClr>
            </a:gs>
            <a:gs pos="30000">
              <a:schemeClr val="accent4">
                <a:hueOff val="6941566"/>
                <a:satOff val="-39468"/>
                <a:lumOff val="12680"/>
                <a:alphaOff val="0"/>
                <a:shade val="58000"/>
                <a:satMod val="165000"/>
              </a:schemeClr>
            </a:gs>
            <a:gs pos="75000">
              <a:schemeClr val="accent4">
                <a:hueOff val="6941566"/>
                <a:satOff val="-39468"/>
                <a:lumOff val="12680"/>
                <a:alphaOff val="0"/>
                <a:shade val="30000"/>
                <a:satMod val="175000"/>
              </a:schemeClr>
            </a:gs>
            <a:gs pos="100000">
              <a:schemeClr val="accent4">
                <a:hueOff val="6941566"/>
                <a:satOff val="-39468"/>
                <a:lumOff val="1268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6941566"/>
              <a:satOff val="-39468"/>
              <a:lumOff val="1268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8676957"/>
                <a:satOff val="-49335"/>
                <a:lumOff val="15850"/>
                <a:alphaOff val="0"/>
                <a:shade val="63000"/>
                <a:satMod val="165000"/>
              </a:schemeClr>
            </a:gs>
            <a:gs pos="30000">
              <a:schemeClr val="accent4">
                <a:hueOff val="8676957"/>
                <a:satOff val="-49335"/>
                <a:lumOff val="15850"/>
                <a:alphaOff val="0"/>
                <a:shade val="58000"/>
                <a:satMod val="165000"/>
              </a:schemeClr>
            </a:gs>
            <a:gs pos="75000">
              <a:schemeClr val="accent4">
                <a:hueOff val="8676957"/>
                <a:satOff val="-49335"/>
                <a:lumOff val="15850"/>
                <a:alphaOff val="0"/>
                <a:shade val="30000"/>
                <a:satMod val="175000"/>
              </a:schemeClr>
            </a:gs>
            <a:gs pos="100000">
              <a:schemeClr val="accent4">
                <a:hueOff val="8676957"/>
                <a:satOff val="-49335"/>
                <a:lumOff val="1585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8676957"/>
              <a:satOff val="-49335"/>
              <a:lumOff val="1585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0412348"/>
                <a:satOff val="-59202"/>
                <a:lumOff val="19020"/>
                <a:alphaOff val="0"/>
                <a:shade val="63000"/>
                <a:satMod val="165000"/>
              </a:schemeClr>
            </a:gs>
            <a:gs pos="30000">
              <a:schemeClr val="accent4">
                <a:hueOff val="10412348"/>
                <a:satOff val="-59202"/>
                <a:lumOff val="19020"/>
                <a:alphaOff val="0"/>
                <a:shade val="58000"/>
                <a:satMod val="165000"/>
              </a:schemeClr>
            </a:gs>
            <a:gs pos="75000">
              <a:schemeClr val="accent4">
                <a:hueOff val="10412348"/>
                <a:satOff val="-59202"/>
                <a:lumOff val="19020"/>
                <a:alphaOff val="0"/>
                <a:shade val="30000"/>
                <a:satMod val="175000"/>
              </a:schemeClr>
            </a:gs>
            <a:gs pos="100000">
              <a:schemeClr val="accent4">
                <a:hueOff val="10412348"/>
                <a:satOff val="-59202"/>
                <a:lumOff val="1902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0412348"/>
              <a:satOff val="-59202"/>
              <a:lumOff val="1902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.12.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4.png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microsoft.com/office/2007/relationships/media" Target="../media/media1.wav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video" Target="NULL" TargetMode="Externa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32" Type="http://schemas.openxmlformats.org/officeDocument/2006/relationships/image" Target="../media/image35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07777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Veronika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369523699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dort – odčítání římských číslic</a:t>
            </a:r>
            <a:endParaRPr lang="cs-CZ" sz="44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odčítání římských číslic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Odčítání římských číslic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odčítání římských číslic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Prezentaci jsem použila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začátku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hodiny na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odčítání římských číslic.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aktivně podíleli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úkolu a práce je bavila.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Dále jsem každému rozdala pracovní list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nevybarvený dort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7" y="188640"/>
            <a:ext cx="82444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Dort – odčítání římských číslic</a:t>
            </a:r>
          </a:p>
        </p:txBody>
      </p:sp>
      <p:pic>
        <p:nvPicPr>
          <p:cNvPr id="1030" name="Picture 6" descr="C:\Users\ZS-Lubna\AppData\Local\Microsoft\Windows\Temporary Internet Files\Content.IE5\72VKKDUY\MC9004135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214422"/>
            <a:ext cx="5214974" cy="5193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567223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7319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6817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660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0863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2343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9503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6143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1677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3595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8158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4333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4387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870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6524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5152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4246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9846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6887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6481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9908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845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0591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2991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5153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6230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6503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100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30005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968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  <p:pic>
        <p:nvPicPr>
          <p:cNvPr id="33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3"/>
              </p:ext>
            </p:extLst>
          </p:nvPr>
        </p:nvPicPr>
        <p:blipFill>
          <a:blip r:embed="rId3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8994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28184" y="692696"/>
            <a:ext cx="24849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10 zelená</a:t>
            </a:r>
          </a:p>
          <a:p>
            <a:r>
              <a:rPr lang="cs-CZ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žlutá</a:t>
            </a:r>
          </a:p>
          <a:p>
            <a:r>
              <a:rPr lang="cs-CZ" sz="3600" dirty="0" smtClean="0">
                <a:solidFill>
                  <a:srgbClr val="00B0F0"/>
                </a:solidFill>
              </a:rPr>
              <a:t>80 modrá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90 červená</a:t>
            </a:r>
          </a:p>
          <a:p>
            <a:r>
              <a:rPr lang="cs-CZ" sz="3600" dirty="0" smtClean="0">
                <a:solidFill>
                  <a:schemeClr val="accent3"/>
                </a:solidFill>
              </a:rPr>
              <a:t>100 hnědá</a:t>
            </a:r>
            <a:endParaRPr lang="cs-CZ" sz="3600" dirty="0">
              <a:solidFill>
                <a:schemeClr val="accent3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3"/>
            <a:ext cx="5616624" cy="648071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4"/>
            <a:ext cx="5616624" cy="64807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16624" cy="64807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5"/>
            <a:ext cx="5616624" cy="64807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6"/>
            <a:ext cx="5616624" cy="648071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7"/>
            <a:ext cx="5616624" cy="6480713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226546" y="116637"/>
            <a:ext cx="498886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Pracovní     list</a:t>
            </a:r>
            <a:endParaRPr lang="cs-CZ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119423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214282" y="1285860"/>
            <a:ext cx="834940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Klipart (</a:t>
            </a:r>
            <a:r>
              <a:rPr kumimoji="0" lang="cs-CZ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obrázek je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součástí volně dostupné galerie Microsoft Office dostupné na adrese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www.office.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microsoft.com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880</TotalTime>
  <Words>496</Words>
  <Application>Microsoft Office PowerPoint</Application>
  <PresentationFormat>Předvádění na obrazovce (4:3)</PresentationFormat>
  <Paragraphs>181</Paragraphs>
  <Slides>36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Arkýř</vt:lpstr>
      <vt:lpstr>Autorem materiálu a všech jeho částí, není-li uvedeno jinak, je Mgr. Veronika Černá.</vt:lpstr>
      <vt:lpstr>dort – odčítání římských číslic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  Použité zdroje: Obrazový materiál čerpaný: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91</cp:revision>
  <dcterms:created xsi:type="dcterms:W3CDTF">2012-08-09T16:28:39Z</dcterms:created>
  <dcterms:modified xsi:type="dcterms:W3CDTF">2013-10-20T14:55:00Z</dcterms:modified>
</cp:coreProperties>
</file>