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3" r:id="rId3"/>
    <p:sldId id="282" r:id="rId4"/>
    <p:sldId id="272" r:id="rId5"/>
    <p:sldId id="262" r:id="rId6"/>
    <p:sldId id="287" r:id="rId7"/>
    <p:sldId id="259" r:id="rId8"/>
    <p:sldId id="292" r:id="rId9"/>
    <p:sldId id="295" r:id="rId10"/>
    <p:sldId id="293" r:id="rId11"/>
    <p:sldId id="283"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521" autoAdjust="0"/>
    <p:restoredTop sz="94660"/>
  </p:normalViewPr>
  <p:slideViewPr>
    <p:cSldViewPr>
      <p:cViewPr varScale="1">
        <p:scale>
          <a:sx n="66" d="100"/>
          <a:sy n="66" d="100"/>
        </p:scale>
        <p:origin x="-642"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7DDDA590-1412-48C9-87D5-6FE59A207718}" type="datetimeFigureOut">
              <a:rPr lang="cs-CZ" smtClean="0"/>
              <a:pPr/>
              <a:t>17.10.2013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DC9F312-5090-40BD-8EFD-725AFDFBBDD6}"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DDDA590-1412-48C9-87D5-6FE59A207718}" type="datetimeFigureOut">
              <a:rPr lang="cs-CZ" smtClean="0"/>
              <a:pPr/>
              <a:t>17.10.2013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DC9F312-5090-40BD-8EFD-725AFDFBBDD6}"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7DDDA590-1412-48C9-87D5-6FE59A207718}" type="datetimeFigureOut">
              <a:rPr lang="cs-CZ" smtClean="0"/>
              <a:pPr/>
              <a:t>17.10.2013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DC9F312-5090-40BD-8EFD-725AFDFBBDD6}"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7DDDA590-1412-48C9-87D5-6FE59A207718}" type="datetimeFigureOut">
              <a:rPr lang="cs-CZ" smtClean="0"/>
              <a:pPr/>
              <a:t>17.10.2013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DC9F312-5090-40BD-8EFD-725AFDFBBDD6}"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7DDDA590-1412-48C9-87D5-6FE59A207718}" type="datetimeFigureOut">
              <a:rPr lang="cs-CZ" smtClean="0"/>
              <a:pPr/>
              <a:t>17.10.2013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DC9F312-5090-40BD-8EFD-725AFDFBBDD6}"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7DDDA590-1412-48C9-87D5-6FE59A207718}" type="datetimeFigureOut">
              <a:rPr lang="cs-CZ" smtClean="0"/>
              <a:pPr/>
              <a:t>17.10.2013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DC9F312-5090-40BD-8EFD-725AFDFBBDD6}"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7DDDA590-1412-48C9-87D5-6FE59A207718}" type="datetimeFigureOut">
              <a:rPr lang="cs-CZ" smtClean="0"/>
              <a:pPr/>
              <a:t>17.10.2013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DC9F312-5090-40BD-8EFD-725AFDFBBDD6}"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7DDDA590-1412-48C9-87D5-6FE59A207718}" type="datetimeFigureOut">
              <a:rPr lang="cs-CZ" smtClean="0"/>
              <a:pPr/>
              <a:t>17.10.2013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DC9F312-5090-40BD-8EFD-725AFDFBBDD6}"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7DDDA590-1412-48C9-87D5-6FE59A207718}" type="datetimeFigureOut">
              <a:rPr lang="cs-CZ" smtClean="0"/>
              <a:pPr/>
              <a:t>17.10.2013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DC9F312-5090-40BD-8EFD-725AFDFBBDD6}"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DDDA590-1412-48C9-87D5-6FE59A207718}" type="datetimeFigureOut">
              <a:rPr lang="cs-CZ" smtClean="0"/>
              <a:pPr/>
              <a:t>17.10.2013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DC9F312-5090-40BD-8EFD-725AFDFBBDD6}"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DDDA590-1412-48C9-87D5-6FE59A207718}" type="datetimeFigureOut">
              <a:rPr lang="cs-CZ" smtClean="0"/>
              <a:pPr/>
              <a:t>17.10.2013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DC9F312-5090-40BD-8EFD-725AFDFBBDD6}"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DDDA590-1412-48C9-87D5-6FE59A207718}" type="datetimeFigureOut">
              <a:rPr lang="cs-CZ" smtClean="0"/>
              <a:pPr/>
              <a:t>17.10.2013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DC9F312-5090-40BD-8EFD-725AFDFBBDD6}"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714357"/>
            <a:ext cx="7772400" cy="2714643"/>
          </a:xfrm>
        </p:spPr>
        <p:txBody>
          <a:bodyPr>
            <a:normAutofit/>
          </a:bodyPr>
          <a:lstStyle/>
          <a:p>
            <a:r>
              <a:rPr lang="cs-CZ" sz="1800" b="1" dirty="0" smtClean="0"/>
              <a:t>Název školy</a:t>
            </a:r>
            <a:r>
              <a:rPr lang="cs-CZ" sz="1800" dirty="0" smtClean="0"/>
              <a:t>: Základní škola Chomutov, Písečná 5144</a:t>
            </a:r>
            <a:br>
              <a:rPr lang="cs-CZ" sz="1800" dirty="0" smtClean="0"/>
            </a:br>
            <a:r>
              <a:rPr lang="cs-CZ" sz="1800" b="1" dirty="0" smtClean="0"/>
              <a:t>Název materiálu</a:t>
            </a:r>
            <a:r>
              <a:rPr lang="cs-CZ" sz="1800" dirty="0" smtClean="0"/>
              <a:t>: VY_22_INOVACE_27_</a:t>
            </a:r>
            <a:r>
              <a:rPr lang="cs-CZ" sz="1800" dirty="0" err="1" smtClean="0"/>
              <a:t>Buildings</a:t>
            </a:r>
            <a:r>
              <a:rPr lang="cs-CZ" sz="1800" dirty="0" smtClean="0"/>
              <a:t> in London-part 2_zh2</a:t>
            </a:r>
            <a:br>
              <a:rPr lang="cs-CZ" sz="1800" dirty="0" smtClean="0"/>
            </a:br>
            <a:r>
              <a:rPr lang="cs-CZ" sz="1800" b="1" dirty="0" smtClean="0"/>
              <a:t>Číslo projektu</a:t>
            </a:r>
            <a:r>
              <a:rPr lang="cs-CZ" sz="1800" dirty="0" smtClean="0"/>
              <a:t>: CZ 1.07/1.4.00/21.3355</a:t>
            </a:r>
            <a:br>
              <a:rPr lang="cs-CZ" sz="1800" dirty="0" smtClean="0"/>
            </a:br>
            <a:r>
              <a:rPr lang="cs-CZ" sz="1800" b="1" dirty="0" smtClean="0"/>
              <a:t>Autor</a:t>
            </a:r>
            <a:r>
              <a:rPr lang="cs-CZ" sz="1800" dirty="0" smtClean="0"/>
              <a:t>: Mgr. Zdena Hanušová</a:t>
            </a:r>
            <a:br>
              <a:rPr lang="cs-CZ" sz="1800" dirty="0" smtClean="0"/>
            </a:br>
            <a:r>
              <a:rPr lang="cs-CZ" sz="1800" b="1" dirty="0" smtClean="0"/>
              <a:t>Datum tvorby</a:t>
            </a:r>
            <a:r>
              <a:rPr lang="cs-CZ" sz="1800" dirty="0" smtClean="0"/>
              <a:t>: </a:t>
            </a:r>
            <a:r>
              <a:rPr lang="cs-CZ" sz="1800" dirty="0" smtClean="0"/>
              <a:t>10</a:t>
            </a:r>
            <a:r>
              <a:rPr lang="cs-CZ" sz="1800" dirty="0" smtClean="0"/>
              <a:t>.10.2013</a:t>
            </a:r>
            <a:r>
              <a:rPr lang="cs-CZ" sz="1800" dirty="0" smtClean="0"/>
              <a:t/>
            </a:r>
            <a:br>
              <a:rPr lang="cs-CZ" sz="1800" dirty="0" smtClean="0"/>
            </a:br>
            <a:r>
              <a:rPr lang="cs-CZ" sz="1800" b="1" dirty="0" smtClean="0"/>
              <a:t>Cílový ročník</a:t>
            </a:r>
            <a:r>
              <a:rPr lang="cs-CZ" sz="1800" dirty="0" smtClean="0"/>
              <a:t>: 9. ročník</a:t>
            </a:r>
            <a:br>
              <a:rPr lang="cs-CZ" sz="1800" dirty="0" smtClean="0"/>
            </a:br>
            <a:r>
              <a:rPr lang="cs-CZ" sz="1800" b="1" dirty="0" smtClean="0"/>
              <a:t>Vzdělávací oblast: </a:t>
            </a:r>
            <a:r>
              <a:rPr lang="cs-CZ" sz="1800" dirty="0" smtClean="0"/>
              <a:t>Anglický jazyk</a:t>
            </a:r>
            <a:br>
              <a:rPr lang="cs-CZ" sz="1800" dirty="0" smtClean="0"/>
            </a:br>
            <a:r>
              <a:rPr lang="cs-CZ" sz="1800" b="1" dirty="0" smtClean="0"/>
              <a:t>Klíčové slovo: moderní budovy, parlament, stadion, </a:t>
            </a:r>
            <a:r>
              <a:rPr lang="cs-CZ" sz="1800" b="1" dirty="0" err="1" smtClean="0"/>
              <a:t>Big</a:t>
            </a:r>
            <a:r>
              <a:rPr lang="cs-CZ" sz="1800" b="1" dirty="0" smtClean="0"/>
              <a:t> </a:t>
            </a:r>
            <a:r>
              <a:rPr lang="cs-CZ" sz="1800" b="1" dirty="0" err="1" smtClean="0"/>
              <a:t>Ben</a:t>
            </a:r>
            <a:r>
              <a:rPr lang="cs-CZ" sz="1800" b="1" dirty="0" smtClean="0"/>
              <a:t>.</a:t>
            </a:r>
            <a:r>
              <a:rPr lang="cs-CZ" sz="1800" dirty="0" smtClean="0"/>
              <a:t/>
            </a:r>
            <a:br>
              <a:rPr lang="cs-CZ" sz="1800" dirty="0" smtClean="0"/>
            </a:br>
            <a:r>
              <a:rPr lang="cs-CZ" sz="1800" b="1" dirty="0" smtClean="0"/>
              <a:t>Anotace</a:t>
            </a:r>
            <a:r>
              <a:rPr lang="cs-CZ" sz="1800" dirty="0" smtClean="0"/>
              <a:t>: Prezentace fotografií budov v Londýně.</a:t>
            </a:r>
            <a:endParaRPr lang="cs-CZ" sz="1200" dirty="0"/>
          </a:p>
        </p:txBody>
      </p:sp>
      <p:sp>
        <p:nvSpPr>
          <p:cNvPr id="3" name="Podnadpis 2"/>
          <p:cNvSpPr>
            <a:spLocks noGrp="1"/>
          </p:cNvSpPr>
          <p:nvPr>
            <p:ph type="subTitle" idx="1"/>
          </p:nvPr>
        </p:nvSpPr>
        <p:spPr/>
        <p:txBody>
          <a:bodyPr>
            <a:normAutofit/>
          </a:bodyPr>
          <a:lstStyle/>
          <a:p>
            <a:pPr hangingPunct="0"/>
            <a:r>
              <a:rPr lang="cs-CZ" sz="1100" i="1" dirty="0" smtClean="0"/>
              <a:t>Autorem materiálu a všech jeho částí, není-li uvedeno jinak,</a:t>
            </a:r>
            <a:endParaRPr lang="cs-CZ" sz="1100" dirty="0" smtClean="0"/>
          </a:p>
          <a:p>
            <a:pPr hangingPunct="0"/>
            <a:r>
              <a:rPr lang="cs-CZ" sz="1100" i="1" dirty="0" smtClean="0"/>
              <a:t>je Mgr. Zdena Hanušová.</a:t>
            </a:r>
            <a:endParaRPr lang="cs-CZ" sz="1100" dirty="0" smtClean="0"/>
          </a:p>
          <a:p>
            <a:pPr hangingPunct="0"/>
            <a:r>
              <a:rPr lang="cs-CZ" sz="1100" i="1" dirty="0" smtClean="0"/>
              <a:t>Financováno z ESF a státního rozpočtu ČR.</a:t>
            </a:r>
            <a:endParaRPr lang="cs-CZ" sz="1100" dirty="0" smtClean="0"/>
          </a:p>
          <a:p>
            <a:endParaRPr lang="cs-CZ" sz="1100" dirty="0"/>
          </a:p>
        </p:txBody>
      </p:sp>
      <p:pic>
        <p:nvPicPr>
          <p:cNvPr id="4" name="Picture 3"/>
          <p:cNvPicPr/>
          <p:nvPr/>
        </p:nvPicPr>
        <p:blipFill>
          <a:blip r:embed="rId2" cstate="print">
            <a:extLst>
              <a:ext uri="{28A0092B-C50C-407E-A947-70E740481C1C}">
                <a14:useLocalDpi xmlns:lc="http://schemas.openxmlformats.org/drawingml/2006/lockedCanvas" xmlns:pic="http://schemas.openxmlformats.org/drawingml/2006/picture" xmlns:a14="http://schemas.microsoft.com/office/drawing/2010/main" xmlns:wps="http://schemas.microsoft.com/office/word/2010/wordprocessingShape" xmlns:wne="http://schemas.microsoft.com/office/word/2006/wordml"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http://schemas.openxmlformats.org/drawingml/2006/wordprocessingDrawing" xmlns:wp14="http://schemas.microsoft.com/office/word/2010/wordprocessingDrawing" xmlns:v="urn:schemas-microsoft-com:vml" xmlns:m="http://schemas.openxmlformats.org/officeDocument/2006/math" xmlns:o="urn:schemas-microsoft-com:office:office" xmlns:mc="http://schemas.openxmlformats.org/markup-compatibility/2006" xmlns:wpc="http://schemas.microsoft.com/office/word/2010/wordprocessingCanvas" xmlns="" val="0"/>
              </a:ext>
            </a:extLst>
          </a:blip>
          <a:srcRect/>
          <a:stretch>
            <a:fillRect/>
          </a:stretch>
        </p:blipFill>
        <p:spPr bwMode="auto">
          <a:xfrm>
            <a:off x="3214678" y="6072206"/>
            <a:ext cx="2735580" cy="530197"/>
          </a:xfrm>
          <a:prstGeom prst="rect">
            <a:avLst/>
          </a:prstGeom>
          <a:noFill/>
          <a:ln>
            <a:noFill/>
          </a:ln>
          <a:effectLs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err="1" smtClean="0"/>
              <a:t>Buildings</a:t>
            </a:r>
            <a:r>
              <a:rPr lang="cs-CZ" dirty="0" smtClean="0"/>
              <a:t> in London.</a:t>
            </a:r>
            <a:endParaRPr lang="cs-CZ" dirty="0"/>
          </a:p>
        </p:txBody>
      </p:sp>
      <p:pic>
        <p:nvPicPr>
          <p:cNvPr id="6146" name="Picture 2"/>
          <p:cNvPicPr>
            <a:picLocks noGrp="1" noChangeAspect="1" noChangeArrowheads="1"/>
          </p:cNvPicPr>
          <p:nvPr>
            <p:ph idx="1"/>
          </p:nvPr>
        </p:nvPicPr>
        <p:blipFill>
          <a:blip r:embed="rId2" cstate="print"/>
          <a:srcRect/>
          <a:stretch>
            <a:fillRect/>
          </a:stretch>
        </p:blipFill>
        <p:spPr bwMode="auto">
          <a:xfrm>
            <a:off x="428596" y="1285860"/>
            <a:ext cx="8143932" cy="5143536"/>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en-US" sz="2400" dirty="0" smtClean="0"/>
              <a:t>30 St Mary Axe is known for its skyscraper nicknamed shape Gherkin (Cucumber).</a:t>
            </a:r>
            <a:endParaRPr lang="cs-CZ" sz="2400" dirty="0"/>
          </a:p>
        </p:txBody>
      </p:sp>
      <p:pic>
        <p:nvPicPr>
          <p:cNvPr id="20482" name="Picture 2"/>
          <p:cNvPicPr>
            <a:picLocks noGrp="1" noChangeAspect="1" noChangeArrowheads="1"/>
          </p:cNvPicPr>
          <p:nvPr>
            <p:ph idx="1"/>
          </p:nvPr>
        </p:nvPicPr>
        <p:blipFill>
          <a:blip r:embed="rId2" cstate="print"/>
          <a:srcRect/>
          <a:stretch>
            <a:fillRect/>
          </a:stretch>
        </p:blipFill>
        <p:spPr bwMode="auto">
          <a:xfrm>
            <a:off x="1000100" y="1643050"/>
            <a:ext cx="7286676" cy="4389120"/>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sz="2400" dirty="0" smtClean="0"/>
              <a:t>T</a:t>
            </a:r>
            <a:r>
              <a:rPr lang="en-US" sz="2400" dirty="0" smtClean="0"/>
              <a:t>he capital of the UK finally has its own town hall. It is directly opposite the Tower of London,</a:t>
            </a:r>
            <a:br>
              <a:rPr lang="en-US" sz="2400" dirty="0" smtClean="0"/>
            </a:br>
            <a:r>
              <a:rPr lang="en-US" sz="2400" dirty="0" smtClean="0"/>
              <a:t>The building, which Londoners nicknamed the "greenhouse" or "egg" in its shape</a:t>
            </a:r>
            <a:endParaRPr lang="cs-CZ" sz="2400" dirty="0"/>
          </a:p>
        </p:txBody>
      </p:sp>
      <p:pic>
        <p:nvPicPr>
          <p:cNvPr id="15362" name="Picture 2"/>
          <p:cNvPicPr>
            <a:picLocks noGrp="1" noChangeAspect="1" noChangeArrowheads="1"/>
          </p:cNvPicPr>
          <p:nvPr>
            <p:ph idx="1"/>
          </p:nvPr>
        </p:nvPicPr>
        <p:blipFill>
          <a:blip r:embed="rId2" cstate="print"/>
          <a:srcRect/>
          <a:stretch>
            <a:fillRect/>
          </a:stretch>
        </p:blipFill>
        <p:spPr bwMode="auto">
          <a:xfrm>
            <a:off x="357158" y="1643050"/>
            <a:ext cx="8429684" cy="5000660"/>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en-US" sz="2400" dirty="0" smtClean="0"/>
              <a:t>Houses of Parliament is the seat of the Parliament of the United Kingdom </a:t>
            </a:r>
            <a:r>
              <a:rPr lang="cs-CZ" sz="2400" dirty="0" smtClean="0"/>
              <a:t>.</a:t>
            </a:r>
            <a:endParaRPr lang="cs-CZ" sz="2400" dirty="0"/>
          </a:p>
        </p:txBody>
      </p:sp>
      <p:pic>
        <p:nvPicPr>
          <p:cNvPr id="4098" name="Picture 2"/>
          <p:cNvPicPr>
            <a:picLocks noGrp="1" noChangeAspect="1" noChangeArrowheads="1"/>
          </p:cNvPicPr>
          <p:nvPr>
            <p:ph idx="1"/>
          </p:nvPr>
        </p:nvPicPr>
        <p:blipFill>
          <a:blip r:embed="rId2" cstate="print"/>
          <a:srcRect/>
          <a:stretch>
            <a:fillRect/>
          </a:stretch>
        </p:blipFill>
        <p:spPr bwMode="auto">
          <a:xfrm>
            <a:off x="785786" y="1357298"/>
            <a:ext cx="7500990" cy="5143536"/>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en-US" sz="2400" dirty="0" smtClean="0"/>
              <a:t>Westminster Palace is located on the banks of the River Thames.</a:t>
            </a:r>
            <a:endParaRPr lang="cs-CZ" sz="2400" dirty="0"/>
          </a:p>
        </p:txBody>
      </p:sp>
      <p:pic>
        <p:nvPicPr>
          <p:cNvPr id="4" name="Picture 2"/>
          <p:cNvPicPr>
            <a:picLocks noGrp="1" noChangeAspect="1" noChangeArrowheads="1"/>
          </p:cNvPicPr>
          <p:nvPr>
            <p:ph idx="1"/>
          </p:nvPr>
        </p:nvPicPr>
        <p:blipFill>
          <a:blip r:embed="rId2" cstate="print"/>
          <a:srcRect/>
          <a:stretch>
            <a:fillRect/>
          </a:stretch>
        </p:blipFill>
        <p:spPr bwMode="auto">
          <a:xfrm>
            <a:off x="500034" y="1428736"/>
            <a:ext cx="8215370" cy="5214974"/>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en-US" sz="2400" dirty="0" smtClean="0"/>
              <a:t>Big Ben is the name used for the clock tower. This tower is part of building the Palace of Westminster in London and is also the informal name of the Great Bell.</a:t>
            </a:r>
            <a:endParaRPr lang="cs-CZ" sz="2400" dirty="0"/>
          </a:p>
        </p:txBody>
      </p:sp>
      <p:pic>
        <p:nvPicPr>
          <p:cNvPr id="1026" name="Picture 2"/>
          <p:cNvPicPr>
            <a:picLocks noGrp="1" noChangeAspect="1" noChangeArrowheads="1"/>
          </p:cNvPicPr>
          <p:nvPr>
            <p:ph idx="1"/>
          </p:nvPr>
        </p:nvPicPr>
        <p:blipFill>
          <a:blip r:embed="rId2" cstate="print"/>
          <a:srcRect/>
          <a:stretch>
            <a:fillRect/>
          </a:stretch>
        </p:blipFill>
        <p:spPr bwMode="auto">
          <a:xfrm>
            <a:off x="357158" y="1428736"/>
            <a:ext cx="8286808" cy="5143536"/>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en-US" sz="2400" dirty="0" err="1" smtClean="0"/>
              <a:t>Wembley</a:t>
            </a:r>
            <a:r>
              <a:rPr lang="en-US" sz="2400" dirty="0" smtClean="0"/>
              <a:t> Stadium is a stadium in London</a:t>
            </a:r>
            <a:r>
              <a:rPr lang="cs-CZ" sz="2400" dirty="0" smtClean="0"/>
              <a:t>. </a:t>
            </a:r>
            <a:r>
              <a:rPr lang="en-US" sz="2400" dirty="0" smtClean="0"/>
              <a:t>It is the second largest stadium in Europe (after Camp </a:t>
            </a:r>
            <a:r>
              <a:rPr lang="en-US" sz="2400" dirty="0" err="1" smtClean="0"/>
              <a:t>Nou</a:t>
            </a:r>
            <a:r>
              <a:rPr lang="en-US" sz="2400" dirty="0" smtClean="0"/>
              <a:t>)</a:t>
            </a:r>
            <a:r>
              <a:rPr lang="cs-CZ" sz="2400" dirty="0" smtClean="0"/>
              <a:t> - w</a:t>
            </a:r>
            <a:r>
              <a:rPr lang="en-US" sz="2400" dirty="0" err="1" smtClean="0"/>
              <a:t>ith</a:t>
            </a:r>
            <a:r>
              <a:rPr lang="en-US" sz="2400" dirty="0" smtClean="0"/>
              <a:t> a capacity of ninety thousand seats </a:t>
            </a:r>
            <a:endParaRPr lang="cs-CZ" sz="2400" dirty="0"/>
          </a:p>
        </p:txBody>
      </p:sp>
      <p:pic>
        <p:nvPicPr>
          <p:cNvPr id="4" name="Picture 2"/>
          <p:cNvPicPr>
            <a:picLocks noGrp="1" noChangeAspect="1" noChangeArrowheads="1"/>
          </p:cNvPicPr>
          <p:nvPr>
            <p:ph idx="1"/>
          </p:nvPr>
        </p:nvPicPr>
        <p:blipFill>
          <a:blip r:embed="rId2" cstate="print"/>
          <a:srcRect/>
          <a:stretch>
            <a:fillRect/>
          </a:stretch>
        </p:blipFill>
        <p:spPr bwMode="auto">
          <a:xfrm>
            <a:off x="571472" y="1428736"/>
            <a:ext cx="8001056" cy="5072097"/>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en-US" sz="2400" dirty="0" smtClean="0"/>
              <a:t>Chelsea's home stadium is called Stamford Bridge</a:t>
            </a:r>
            <a:r>
              <a:rPr lang="cs-CZ" sz="2400" dirty="0" smtClean="0"/>
              <a:t>.</a:t>
            </a:r>
            <a:endParaRPr lang="cs-CZ" sz="2400" dirty="0"/>
          </a:p>
        </p:txBody>
      </p:sp>
      <p:pic>
        <p:nvPicPr>
          <p:cNvPr id="4" name="Picture 2"/>
          <p:cNvPicPr>
            <a:picLocks noGrp="1" noChangeAspect="1" noChangeArrowheads="1"/>
          </p:cNvPicPr>
          <p:nvPr>
            <p:ph idx="1"/>
          </p:nvPr>
        </p:nvPicPr>
        <p:blipFill>
          <a:blip r:embed="rId2" cstate="print"/>
          <a:srcRect/>
          <a:stretch>
            <a:fillRect/>
          </a:stretch>
        </p:blipFill>
        <p:spPr bwMode="auto">
          <a:xfrm>
            <a:off x="500034" y="1500174"/>
            <a:ext cx="8286808" cy="5103500"/>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en-US" sz="2400" dirty="0" smtClean="0"/>
              <a:t>West London includes expensive and elegant residential area Chelsea</a:t>
            </a:r>
            <a:r>
              <a:rPr lang="cs-CZ" sz="2400" dirty="0" smtClean="0"/>
              <a:t>.</a:t>
            </a:r>
            <a:r>
              <a:rPr lang="en-US" sz="2400" dirty="0" smtClean="0"/>
              <a:t> </a:t>
            </a:r>
            <a:endParaRPr lang="cs-CZ" sz="2400" dirty="0"/>
          </a:p>
        </p:txBody>
      </p:sp>
      <p:pic>
        <p:nvPicPr>
          <p:cNvPr id="4" name="Picture 2"/>
          <p:cNvPicPr>
            <a:picLocks noGrp="1" noChangeAspect="1" noChangeArrowheads="1"/>
          </p:cNvPicPr>
          <p:nvPr>
            <p:ph idx="1"/>
          </p:nvPr>
        </p:nvPicPr>
        <p:blipFill>
          <a:blip r:embed="rId2" cstate="print"/>
          <a:srcRect/>
          <a:stretch>
            <a:fillRect/>
          </a:stretch>
        </p:blipFill>
        <p:spPr bwMode="auto">
          <a:xfrm>
            <a:off x="642910" y="1285860"/>
            <a:ext cx="7780986" cy="5357850"/>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hangingPunct="0"/>
            <a:r>
              <a:rPr lang="cs-CZ" dirty="0" smtClean="0"/>
              <a:t>(2013 – 10 – </a:t>
            </a:r>
            <a:r>
              <a:rPr lang="cs-CZ" dirty="0" err="1" smtClean="0"/>
              <a:t>10</a:t>
            </a:r>
            <a:r>
              <a:rPr lang="cs-CZ" dirty="0" smtClean="0"/>
              <a:t>)</a:t>
            </a:r>
            <a:endParaRPr lang="cs-CZ" dirty="0" smtClean="0"/>
          </a:p>
          <a:p>
            <a:pPr hangingPunct="0"/>
            <a:r>
              <a:rPr lang="cs-CZ" dirty="0" smtClean="0"/>
              <a:t>Zdroje: vlastní archiv autorky</a:t>
            </a:r>
          </a:p>
          <a:p>
            <a:endParaRPr lang="cs-CZ" dirty="0"/>
          </a:p>
        </p:txBody>
      </p:sp>
    </p:spTree>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94</TotalTime>
  <Words>189</Words>
  <Application>Microsoft Office PowerPoint</Application>
  <PresentationFormat>Předvádění na obrazovce (4:3)</PresentationFormat>
  <Paragraphs>15</Paragraphs>
  <Slides>11</Slides>
  <Notes>0</Notes>
  <HiddenSlides>0</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Motiv sady Office</vt:lpstr>
      <vt:lpstr>Název školy: Základní škola Chomutov, Písečná 5144 Název materiálu: VY_22_INOVACE_27_Buildings in London-part 2_zh2 Číslo projektu: CZ 1.07/1.4.00/21.3355 Autor: Mgr. Zdena Hanušová Datum tvorby: 10.10.2013 Cílový ročník: 9. ročník Vzdělávací oblast: Anglický jazyk Klíčové slovo: moderní budovy, parlament, stadion, Big Ben. Anotace: Prezentace fotografií budov v Londýně.</vt:lpstr>
      <vt:lpstr>Buildings in London.</vt:lpstr>
      <vt:lpstr>30 St Mary Axe is known for its skyscraper nicknamed shape Gherkin (Cucumber).</vt:lpstr>
      <vt:lpstr>The capital of the UK finally has its own town hall. It is directly opposite the Tower of London, The building, which Londoners nicknamed the "greenhouse" or "egg" in its shape</vt:lpstr>
      <vt:lpstr>Houses of Parliament is the seat of the Parliament of the United Kingdom .</vt:lpstr>
      <vt:lpstr>Westminster Palace is located on the banks of the River Thames.</vt:lpstr>
      <vt:lpstr>Big Ben is the name used for the clock tower. This tower is part of building the Palace of Westminster in London and is also the informal name of the Great Bell.</vt:lpstr>
      <vt:lpstr>Wembley Stadium is a stadium in London. It is the second largest stadium in Europe (after Camp Nou) - with a capacity of ninety thousand seats </vt:lpstr>
      <vt:lpstr>Chelsea's home stadium is called Stamford Bridge.</vt:lpstr>
      <vt:lpstr>West London includes expensive and elegant residential area Chelsea. </vt:lpstr>
      <vt:lpstr>Snímek 11</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Losan</dc:creator>
  <cp:lastModifiedBy>Losan</cp:lastModifiedBy>
  <cp:revision>15</cp:revision>
  <dcterms:created xsi:type="dcterms:W3CDTF">2013-04-28T19:06:54Z</dcterms:created>
  <dcterms:modified xsi:type="dcterms:W3CDTF">2013-10-17T15:57:43Z</dcterms:modified>
</cp:coreProperties>
</file>