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9" r:id="rId4"/>
    <p:sldId id="260" r:id="rId5"/>
    <p:sldId id="261" r:id="rId6"/>
    <p:sldId id="265" r:id="rId7"/>
    <p:sldId id="262" r:id="rId8"/>
    <p:sldId id="263" r:id="rId9"/>
    <p:sldId id="267" r:id="rId10"/>
    <p:sldId id="264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2B5DA-24C8-4632-A5FB-7C03F048D543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9CD69-EF7E-4F1C-9FE6-50646F0642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57233"/>
            <a:ext cx="7772400" cy="2143139"/>
          </a:xfrm>
        </p:spPr>
        <p:txBody>
          <a:bodyPr>
            <a:noAutofit/>
          </a:bodyPr>
          <a:lstStyle/>
          <a:p>
            <a:pPr hangingPunct="0"/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smtClean="0"/>
              <a:t>: </a:t>
            </a:r>
            <a:r>
              <a:rPr lang="cs-CZ" sz="1800" smtClean="0"/>
              <a:t>VY_22_INOVACE_28_Notting </a:t>
            </a:r>
            <a:r>
              <a:rPr lang="cs-CZ" sz="1800" dirty="0" smtClean="0"/>
              <a:t>Hill_zh2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11.10.2013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8.ročník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Londýn, karneval, </a:t>
            </a:r>
            <a:r>
              <a:rPr lang="cs-CZ" sz="1800" b="1" dirty="0" err="1" smtClean="0"/>
              <a:t>Notting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Hill</a:t>
            </a:r>
            <a:r>
              <a:rPr lang="cs-CZ" sz="1800" b="1" dirty="0" smtClean="0"/>
              <a:t>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 ze čtvrti </a:t>
            </a:r>
            <a:r>
              <a:rPr lang="cs-CZ" sz="1800" dirty="0" err="1" smtClean="0"/>
              <a:t>Notting</a:t>
            </a:r>
            <a:r>
              <a:rPr lang="cs-CZ" sz="1800" dirty="0" smtClean="0"/>
              <a:t> </a:t>
            </a:r>
            <a:r>
              <a:rPr lang="cs-CZ" sz="1800" dirty="0" err="1" smtClean="0"/>
              <a:t>Hill</a:t>
            </a:r>
            <a:r>
              <a:rPr lang="cs-CZ" sz="1800" dirty="0" smtClean="0"/>
              <a:t> a karnevalu.</a:t>
            </a:r>
            <a:endParaRPr lang="cs-CZ" sz="18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40" y="6000768"/>
            <a:ext cx="2571768" cy="642942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6" name="Obdélník 5"/>
          <p:cNvSpPr/>
          <p:nvPr/>
        </p:nvSpPr>
        <p:spPr>
          <a:xfrm>
            <a:off x="3109933" y="3982998"/>
            <a:ext cx="29241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57489" y="4286256"/>
            <a:ext cx="30718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286000" y="4572009"/>
            <a:ext cx="457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i="1" dirty="0" smtClean="0">
                <a:solidFill>
                  <a:schemeClr val="bg1">
                    <a:lumMod val="75000"/>
                  </a:schemeClr>
                </a:solidFill>
              </a:rPr>
              <a:t>Autorem materiálu a všech jeho částí, není-li uvedeno jinak,</a:t>
            </a:r>
            <a:endParaRPr lang="cs-CZ" dirty="0" smtClean="0">
              <a:solidFill>
                <a:schemeClr val="bg1">
                  <a:lumMod val="75000"/>
                </a:schemeClr>
              </a:solidFill>
            </a:endParaRPr>
          </a:p>
          <a:p>
            <a:pPr hangingPunct="0"/>
            <a:r>
              <a:rPr lang="cs-CZ" i="1" dirty="0" smtClean="0">
                <a:solidFill>
                  <a:schemeClr val="bg1">
                    <a:lumMod val="75000"/>
                  </a:schemeClr>
                </a:solidFill>
              </a:rPr>
              <a:t>je Mgr. Zdena Hanušová.</a:t>
            </a:r>
            <a:endParaRPr lang="cs-CZ" dirty="0" smtClean="0">
              <a:solidFill>
                <a:schemeClr val="bg1">
                  <a:lumMod val="75000"/>
                </a:schemeClr>
              </a:solidFill>
            </a:endParaRPr>
          </a:p>
          <a:p>
            <a:pPr hangingPunct="0"/>
            <a:r>
              <a:rPr lang="cs-CZ" i="1" dirty="0" smtClean="0">
                <a:solidFill>
                  <a:schemeClr val="bg1">
                    <a:lumMod val="75000"/>
                  </a:schemeClr>
                </a:solidFill>
              </a:rPr>
              <a:t>Financováno z ESF a státního rozpočtu ČR.</a:t>
            </a:r>
            <a:endParaRPr lang="cs-CZ" dirty="0" smtClean="0">
              <a:solidFill>
                <a:schemeClr val="bg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Notting</a:t>
            </a:r>
            <a:r>
              <a:rPr lang="cs-CZ" dirty="0" smtClean="0"/>
              <a:t> </a:t>
            </a:r>
            <a:r>
              <a:rPr lang="cs-CZ" dirty="0" err="1" smtClean="0"/>
              <a:t>Hill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2679" b="24085"/>
          <a:stretch>
            <a:fillRect/>
          </a:stretch>
        </p:blipFill>
        <p:spPr bwMode="auto">
          <a:xfrm>
            <a:off x="428596" y="1571612"/>
            <a:ext cx="8358246" cy="4903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Subway</a:t>
            </a:r>
            <a:r>
              <a:rPr lang="cs-CZ" sz="2400" dirty="0" smtClean="0"/>
              <a:t> station.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71612"/>
            <a:ext cx="764386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Bike can </a:t>
            </a:r>
            <a:r>
              <a:rPr lang="cs-CZ" sz="2400" dirty="0" smtClean="0"/>
              <a:t>use a</a:t>
            </a:r>
            <a:r>
              <a:rPr lang="en-US" sz="2400" dirty="0" smtClean="0"/>
              <a:t>s the drums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8001056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Police are on </a:t>
            </a:r>
            <a:r>
              <a:rPr lang="cs-CZ" sz="2400" dirty="0" err="1" smtClean="0"/>
              <a:t>alert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en-US" sz="2400" dirty="0" smtClean="0"/>
              <a:t> Many shops and cafes expenses covered up by plywood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71612"/>
            <a:ext cx="785818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Europe's largest street festival (and the second largest after Rio held in Brazil)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06673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Carnival of the organization since 1964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-1578" r="27273" b="3718"/>
          <a:stretch>
            <a:fillRect/>
          </a:stretch>
        </p:blipFill>
        <p:spPr bwMode="auto">
          <a:xfrm>
            <a:off x="428596" y="1214422"/>
            <a:ext cx="8286808" cy="54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During the two days the body will move 20 kilometers of streets.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071546"/>
            <a:ext cx="7929618" cy="5454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It is a holiday, originally a traditional celebration of Caribbean immigrants to England.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8001056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 The focus is mainly on Latin music, dance and originality masks.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142984"/>
            <a:ext cx="7858180" cy="5454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recent years, carnival attracted about a million visitors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792961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10 </a:t>
            </a:r>
            <a:r>
              <a:rPr lang="cs-CZ" smtClean="0"/>
              <a:t>– 11</a:t>
            </a:r>
            <a:r>
              <a:rPr lang="cs-CZ" dirty="0" smtClean="0"/>
              <a:t>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120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VY_22_INOVACE_28_Notting Hill_zh2 Číslo projektu: CZ 1.07/1.4.00/21.3355 Autor: Mgr. Zdena Hanušová Datum tvorby: 11.10.2013 Cílový ročník: 8.ročník Vzdělávací oblast: Anglický jazyk Klíčové slovo: Londýn, karneval, Notting Hill. Anotace: Prezentace fotografií  ze čtvrti Notting Hill a karnevalu.</vt:lpstr>
      <vt:lpstr>Notting Hill</vt:lpstr>
      <vt:lpstr>Subway station.</vt:lpstr>
      <vt:lpstr>Bike can use as the drums.</vt:lpstr>
      <vt:lpstr>Police are on alert.  Many shops and cafes expenses covered up by plywood. </vt:lpstr>
      <vt:lpstr>Europe's largest street festival (and the second largest after Rio held in Brazil). </vt:lpstr>
      <vt:lpstr>Carnival of the organization since 1964.</vt:lpstr>
      <vt:lpstr>During the two days the body will move 20 kilometers of streets. </vt:lpstr>
      <vt:lpstr>It is a holiday, originally a traditional celebration of Caribbean immigrants to England. </vt:lpstr>
      <vt:lpstr>  The focus is mainly on Latin music, dance and originality masks.</vt:lpstr>
      <vt:lpstr>In recent years, carnival attracted about a million visitors.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12</cp:revision>
  <dcterms:created xsi:type="dcterms:W3CDTF">2013-04-28T18:37:08Z</dcterms:created>
  <dcterms:modified xsi:type="dcterms:W3CDTF">2013-10-20T16:03:47Z</dcterms:modified>
</cp:coreProperties>
</file>