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1" r:id="rId5"/>
    <p:sldId id="260" r:id="rId6"/>
    <p:sldId id="259" r:id="rId7"/>
    <p:sldId id="263" r:id="rId8"/>
    <p:sldId id="273" r:id="rId9"/>
    <p:sldId id="270" r:id="rId10"/>
    <p:sldId id="275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F5EC1-3479-4E01-B891-22E81AF8051A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B891D-8A91-491F-84C5-3E7EB209D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F5EC1-3479-4E01-B891-22E81AF8051A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B891D-8A91-491F-84C5-3E7EB209D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F5EC1-3479-4E01-B891-22E81AF8051A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B891D-8A91-491F-84C5-3E7EB209D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F5EC1-3479-4E01-B891-22E81AF8051A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B891D-8A91-491F-84C5-3E7EB209D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F5EC1-3479-4E01-B891-22E81AF8051A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B891D-8A91-491F-84C5-3E7EB209D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F5EC1-3479-4E01-B891-22E81AF8051A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B891D-8A91-491F-84C5-3E7EB209D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F5EC1-3479-4E01-B891-22E81AF8051A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B891D-8A91-491F-84C5-3E7EB209D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F5EC1-3479-4E01-B891-22E81AF8051A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B891D-8A91-491F-84C5-3E7EB209D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F5EC1-3479-4E01-B891-22E81AF8051A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B891D-8A91-491F-84C5-3E7EB209D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F5EC1-3479-4E01-B891-22E81AF8051A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B891D-8A91-491F-84C5-3E7EB209D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F5EC1-3479-4E01-B891-22E81AF8051A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B891D-8A91-491F-84C5-3E7EB209D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8F5EC1-3479-4E01-B891-22E81AF8051A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3B891D-8A91-491F-84C5-3E7EB209D6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85795"/>
            <a:ext cx="7772400" cy="2357453"/>
          </a:xfrm>
        </p:spPr>
        <p:txBody>
          <a:bodyPr>
            <a:normAutofit/>
          </a:bodyPr>
          <a:lstStyle/>
          <a:p>
            <a:pPr hangingPunct="0"/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VY_22_INOVACE_29_ London_zh2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12.10.2013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náměstí, tržiště, divadlo, metro.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procházky Londýnem.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042998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2857488" y="5357826"/>
            <a:ext cx="3286148" cy="78581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London.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Typical</a:t>
            </a:r>
            <a:r>
              <a:rPr lang="cs-CZ" sz="2400" dirty="0" smtClean="0"/>
              <a:t> London </a:t>
            </a:r>
            <a:r>
              <a:rPr lang="cs-CZ" sz="2400" dirty="0" err="1" smtClean="0"/>
              <a:t>phone</a:t>
            </a:r>
            <a:r>
              <a:rPr lang="cs-CZ" sz="2400" dirty="0" smtClean="0"/>
              <a:t> </a:t>
            </a:r>
            <a:r>
              <a:rPr lang="cs-CZ" sz="2400" dirty="0" err="1" smtClean="0"/>
              <a:t>booth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643050"/>
            <a:ext cx="814393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Camden Town is an area in the London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00174"/>
            <a:ext cx="821537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Horse</a:t>
            </a:r>
            <a:r>
              <a:rPr lang="cs-CZ" sz="2400" dirty="0" smtClean="0"/>
              <a:t> </a:t>
            </a:r>
            <a:r>
              <a:rPr lang="cs-CZ" sz="2400" dirty="0" err="1" smtClean="0"/>
              <a:t>Tunnel</a:t>
            </a:r>
            <a:r>
              <a:rPr lang="cs-CZ" sz="2400" dirty="0" smtClean="0"/>
              <a:t> Market - </a:t>
            </a:r>
            <a:r>
              <a:rPr lang="en-US" sz="2400" dirty="0" smtClean="0"/>
              <a:t>Camden is well known for its markets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034881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Theater</a:t>
            </a:r>
            <a:r>
              <a:rPr lang="cs-CZ" sz="2400" dirty="0" smtClean="0"/>
              <a:t> Dominion.</a:t>
            </a:r>
            <a:br>
              <a:rPr lang="cs-CZ" sz="2400" dirty="0" smtClean="0"/>
            </a:br>
            <a:r>
              <a:rPr lang="cs-CZ" sz="2400" dirty="0" smtClean="0"/>
              <a:t>Musical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will</a:t>
            </a:r>
            <a:r>
              <a:rPr lang="cs-CZ" sz="2400" dirty="0" smtClean="0"/>
              <a:t> rock </a:t>
            </a:r>
            <a:r>
              <a:rPr lang="cs-CZ" sz="2400" dirty="0" err="1" smtClean="0"/>
              <a:t>you</a:t>
            </a:r>
            <a:r>
              <a:rPr lang="cs-CZ" sz="2400" dirty="0" smtClean="0"/>
              <a:t> – </a:t>
            </a:r>
            <a:r>
              <a:rPr lang="cs-CZ" sz="2400" dirty="0" err="1" smtClean="0"/>
              <a:t>Queen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500174"/>
            <a:ext cx="7948634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Picadelly</a:t>
            </a:r>
            <a:r>
              <a:rPr lang="cs-CZ" sz="2400" dirty="0" smtClean="0"/>
              <a:t> </a:t>
            </a:r>
            <a:r>
              <a:rPr lang="cs-CZ" sz="2400" dirty="0" err="1" smtClean="0"/>
              <a:t>Circus</a:t>
            </a:r>
            <a:r>
              <a:rPr lang="cs-CZ" sz="2400" dirty="0" smtClean="0"/>
              <a:t> </a:t>
            </a:r>
            <a:r>
              <a:rPr lang="cs-CZ" sz="2400" dirty="0" err="1" smtClean="0"/>
              <a:t>crowded</a:t>
            </a:r>
            <a:r>
              <a:rPr lang="cs-CZ" sz="2400" dirty="0" smtClean="0"/>
              <a:t> square. </a:t>
            </a:r>
            <a:r>
              <a:rPr lang="en-US" sz="2400" dirty="0" smtClean="0"/>
              <a:t>Backs are the only illuminated billboards in London.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800105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Double </a:t>
            </a:r>
            <a:r>
              <a:rPr lang="cs-CZ" sz="2400" dirty="0" err="1" smtClean="0"/>
              <a:t>decker</a:t>
            </a:r>
            <a:r>
              <a:rPr lang="cs-CZ" sz="2400" dirty="0" smtClean="0"/>
              <a:t> bus.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01056" cy="4960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Underground - </a:t>
            </a:r>
            <a:r>
              <a:rPr lang="cs-CZ" sz="2400" dirty="0" err="1" smtClean="0"/>
              <a:t>subway</a:t>
            </a:r>
            <a:r>
              <a:rPr lang="cs-CZ" sz="2400" dirty="0" smtClean="0"/>
              <a:t> station.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8501122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Trafalgar</a:t>
            </a:r>
            <a:r>
              <a:rPr lang="cs-CZ" sz="2400" dirty="0" smtClean="0"/>
              <a:t> Square – </a:t>
            </a:r>
            <a:r>
              <a:rPr lang="cs-CZ" sz="2400" dirty="0" err="1" smtClean="0"/>
              <a:t>statues</a:t>
            </a:r>
            <a:r>
              <a:rPr lang="cs-CZ" sz="2400" dirty="0" smtClean="0"/>
              <a:t> – </a:t>
            </a:r>
            <a:r>
              <a:rPr lang="cs-CZ" sz="2400" dirty="0" err="1" smtClean="0"/>
              <a:t>fountains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668620"/>
            <a:ext cx="8143932" cy="4975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10 </a:t>
            </a:r>
            <a:r>
              <a:rPr lang="cs-CZ" smtClean="0"/>
              <a:t>– </a:t>
            </a:r>
            <a:r>
              <a:rPr lang="cs-CZ" smtClean="0"/>
              <a:t>12)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101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VY_22_INOVACE_29_ London_zh2 Číslo projektu: CZ 1.07/1.4.00/21.3355 Autor: Mgr. Zdena Hanušová Datum tvorby: 12.10.2013 Cílový ročník: 6.ročník Vzdělávací oblast: Anglický jazyk Klíčové slovo:  náměstí, tržiště, divadlo, metro. Anotace: Prezentace fotografií z procházky Londýnem.</vt:lpstr>
      <vt:lpstr>London.</vt:lpstr>
      <vt:lpstr>Typical London phone booth.</vt:lpstr>
      <vt:lpstr>Camden Town is an area in the London. </vt:lpstr>
      <vt:lpstr>Horse Tunnel Market - Camden is well known for its markets. </vt:lpstr>
      <vt:lpstr>Theater Dominion. Musical We will rock you – Queen.</vt:lpstr>
      <vt:lpstr>Picadelly Circus crowded square. Backs are the only illuminated billboards in London.</vt:lpstr>
      <vt:lpstr>Double decker bus.</vt:lpstr>
      <vt:lpstr>Underground - subway station.</vt:lpstr>
      <vt:lpstr>Trafalgar Square – statues – fountains.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15</cp:revision>
  <dcterms:created xsi:type="dcterms:W3CDTF">2013-04-28T18:29:48Z</dcterms:created>
  <dcterms:modified xsi:type="dcterms:W3CDTF">2013-10-17T15:58:21Z</dcterms:modified>
</cp:coreProperties>
</file>