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7" r:id="rId6"/>
    <p:sldId id="269" r:id="rId7"/>
    <p:sldId id="270" r:id="rId8"/>
    <p:sldId id="272" r:id="rId9"/>
    <p:sldId id="273" r:id="rId10"/>
    <p:sldId id="274" r:id="rId11"/>
    <p:sldId id="277" r:id="rId12"/>
    <p:sldId id="27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57E56-B2D7-4E39-8987-5F7EE4E9293B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7C6D0-A706-4344-910D-1E250F8D6F0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071547"/>
            <a:ext cx="7772400" cy="2528904"/>
          </a:xfrm>
        </p:spPr>
        <p:txBody>
          <a:bodyPr>
            <a:no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VY_22_INOVACE_30_</a:t>
            </a:r>
            <a:r>
              <a:rPr lang="cs-CZ" sz="1600" dirty="0" err="1" smtClean="0"/>
              <a:t>Football</a:t>
            </a:r>
            <a:r>
              <a:rPr lang="cs-CZ" sz="1600" dirty="0" smtClean="0"/>
              <a:t>_zh2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</a:t>
            </a:r>
            <a:r>
              <a:rPr lang="cs-CZ" sz="1600" dirty="0" smtClean="0"/>
              <a:t>12.10.2013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8.ročník</a:t>
            </a:r>
            <a:br>
              <a:rPr lang="cs-CZ" sz="1600" dirty="0" smtClean="0"/>
            </a:br>
            <a:r>
              <a:rPr lang="cs-CZ" sz="1600" b="1" dirty="0" smtClean="0"/>
              <a:t>Vzdělávací oblast/obor/okruh</a:t>
            </a:r>
            <a:r>
              <a:rPr lang="cs-CZ" sz="1600" dirty="0" smtClean="0"/>
              <a:t>: Anglický jazyk</a:t>
            </a:r>
            <a:br>
              <a:rPr lang="cs-CZ" sz="1600" dirty="0" smtClean="0"/>
            </a:br>
            <a:r>
              <a:rPr lang="cs-CZ" sz="1600" b="1" dirty="0" smtClean="0"/>
              <a:t>Klíčové slovo</a:t>
            </a:r>
            <a:r>
              <a:rPr lang="cs-CZ" sz="1600" dirty="0" smtClean="0"/>
              <a:t>: fotbal, stadiony, Londýn.</a:t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ze stadionů v Londýně.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100" i="1" dirty="0" smtClean="0"/>
              <a:t> Autorem materiálu a všech jeho částí, není-li uvedeno jinak, je Mgr. Zdena Hanušová. Financováno z ESF a státního rozpočtu ČR.</a:t>
            </a:r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071802" y="5715016"/>
            <a:ext cx="3071834" cy="71438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 smtClean="0"/>
              <a:t>Wembley</a:t>
            </a:r>
            <a:r>
              <a:rPr lang="cs-CZ" b="1" dirty="0" smtClean="0"/>
              <a:t> Stadium</a:t>
            </a:r>
            <a:endParaRPr lang="cs-CZ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668620"/>
            <a:ext cx="8001056" cy="476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stadium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used</a:t>
            </a:r>
            <a:r>
              <a:rPr lang="en-US" sz="2400" dirty="0" smtClean="0"/>
              <a:t> for home matches of the English national football team, FA Cup finals, concerts and more.</a:t>
            </a:r>
            <a:r>
              <a:rPr lang="cs-CZ" sz="2400" dirty="0" smtClean="0"/>
              <a:t> </a:t>
            </a:r>
            <a:r>
              <a:rPr lang="cs-CZ" sz="2400" dirty="0" err="1" smtClean="0"/>
              <a:t>Capacity</a:t>
            </a:r>
            <a:r>
              <a:rPr lang="cs-CZ" sz="2400" dirty="0" smtClean="0"/>
              <a:t>: 90 000</a:t>
            </a:r>
            <a:r>
              <a:rPr lang="cs-CZ" sz="2400" b="1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571612"/>
            <a:ext cx="807249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Bobby</a:t>
            </a:r>
            <a:r>
              <a:rPr lang="cs-CZ" sz="2400" dirty="0" smtClean="0"/>
              <a:t> </a:t>
            </a:r>
            <a:r>
              <a:rPr lang="cs-CZ" sz="2400" dirty="0" err="1" smtClean="0"/>
              <a:t>Moore</a:t>
            </a:r>
            <a:r>
              <a:rPr lang="cs-CZ" sz="2400" dirty="0" smtClean="0"/>
              <a:t> Obe </a:t>
            </a:r>
            <a:r>
              <a:rPr lang="en-US" sz="2400" dirty="0" smtClean="0"/>
              <a:t>was an English </a:t>
            </a:r>
            <a:r>
              <a:rPr lang="en-US" sz="2400" dirty="0" err="1" smtClean="0"/>
              <a:t>footbal</a:t>
            </a:r>
            <a:r>
              <a:rPr lang="cs-CZ" sz="2400" dirty="0" err="1" smtClean="0"/>
              <a:t>ler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85860"/>
            <a:ext cx="7286676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Chelsea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785926"/>
            <a:ext cx="8072494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Name of Stadium: Stamford Bridge</a:t>
            </a:r>
            <a:r>
              <a:rPr lang="cs-CZ" sz="2400" dirty="0" smtClean="0"/>
              <a:t>. </a:t>
            </a:r>
            <a:r>
              <a:rPr lang="cs-CZ" sz="2400" dirty="0" err="1" smtClean="0"/>
              <a:t>Capacity</a:t>
            </a:r>
            <a:r>
              <a:rPr lang="cs-CZ" sz="2400" dirty="0" smtClean="0"/>
              <a:t>: 42,055.</a:t>
            </a:r>
            <a:endParaRPr lang="cs-CZ" sz="24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214422"/>
            <a:ext cx="692948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Souvenir</a:t>
            </a:r>
            <a:r>
              <a:rPr lang="cs-CZ" sz="2400" dirty="0" smtClean="0"/>
              <a:t> </a:t>
            </a:r>
            <a:r>
              <a:rPr lang="cs-CZ" sz="2400" dirty="0" err="1" smtClean="0"/>
              <a:t>shop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500174"/>
            <a:ext cx="8001056" cy="4960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  View of an empty stadium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8209614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Seats</a:t>
            </a:r>
            <a:r>
              <a:rPr lang="cs-CZ" sz="2400" dirty="0" smtClean="0"/>
              <a:t> </a:t>
            </a:r>
            <a:r>
              <a:rPr lang="cs-CZ" sz="2400" dirty="0" err="1" smtClean="0"/>
              <a:t>for</a:t>
            </a:r>
            <a:r>
              <a:rPr lang="cs-CZ" sz="2400" dirty="0" smtClean="0"/>
              <a:t> VIP.</a:t>
            </a:r>
            <a:endParaRPr lang="cs-CZ" sz="2400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71612"/>
            <a:ext cx="813817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stadium is filling up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8138176" cy="438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Match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begining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668620"/>
            <a:ext cx="8072494" cy="483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</a:t>
            </a:r>
            <a:r>
              <a:rPr lang="cs-CZ" smtClean="0"/>
              <a:t>– 10 – </a:t>
            </a:r>
            <a:r>
              <a:rPr lang="cs-CZ" smtClean="0"/>
              <a:t>12)</a:t>
            </a:r>
            <a:endParaRPr lang="cs-CZ" dirty="0" smtClean="0"/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115</Words>
  <Application>Microsoft Office PowerPoint</Application>
  <PresentationFormat>Předvádění na obrazovce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Název školy: Základní škola Chomutov, Písečná 5144 Název materiálu: VY_22_INOVACE_30_Football_zh2 Číslo projektu: CZ 1.07/1.4.00/21.3355 Autor: Mgr. Zdena Hanušová Datum tvorby: 12.10.2013 Cílový ročník: 8.ročník Vzdělávací oblast/obor/okruh: Anglický jazyk Klíčové slovo: fotbal, stadiony, Londýn. Anotace: Prezentace fotografií ze stadionů v Londýně.</vt:lpstr>
      <vt:lpstr>Wembley Stadium</vt:lpstr>
      <vt:lpstr>The stadium is used for home matches of the English national football team, FA Cup finals, concerts and more. Capacity: 90 000.</vt:lpstr>
      <vt:lpstr>Bobby Moore Obe was an English footballer.</vt:lpstr>
      <vt:lpstr>Chelsea.</vt:lpstr>
      <vt:lpstr>Name of Stadium: Stamford Bridge. Capacity: 42,055.</vt:lpstr>
      <vt:lpstr>Souvenir shop.</vt:lpstr>
      <vt:lpstr>  View of an empty stadium.</vt:lpstr>
      <vt:lpstr>Seats for VIP.</vt:lpstr>
      <vt:lpstr>The stadium is filling up.</vt:lpstr>
      <vt:lpstr>Match is begining.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11</cp:revision>
  <dcterms:created xsi:type="dcterms:W3CDTF">2013-04-28T19:12:23Z</dcterms:created>
  <dcterms:modified xsi:type="dcterms:W3CDTF">2013-10-17T15:58:37Z</dcterms:modified>
</cp:coreProperties>
</file>