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1" r:id="rId4"/>
    <p:sldId id="264" r:id="rId5"/>
    <p:sldId id="265" r:id="rId6"/>
    <p:sldId id="272" r:id="rId7"/>
    <p:sldId id="270" r:id="rId8"/>
    <p:sldId id="267" r:id="rId9"/>
    <p:sldId id="27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92740-4117-400E-B424-15C0CE24290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C63B-305F-466F-B50B-A211C6CB4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92740-4117-400E-B424-15C0CE24290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C63B-305F-466F-B50B-A211C6CB4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92740-4117-400E-B424-15C0CE24290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C63B-305F-466F-B50B-A211C6CB4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92740-4117-400E-B424-15C0CE24290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C63B-305F-466F-B50B-A211C6CB4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92740-4117-400E-B424-15C0CE24290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C63B-305F-466F-B50B-A211C6CB4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92740-4117-400E-B424-15C0CE24290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C63B-305F-466F-B50B-A211C6CB4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92740-4117-400E-B424-15C0CE24290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C63B-305F-466F-B50B-A211C6CB4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92740-4117-400E-B424-15C0CE24290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C63B-305F-466F-B50B-A211C6CB4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92740-4117-400E-B424-15C0CE24290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C63B-305F-466F-B50B-A211C6CB4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92740-4117-400E-B424-15C0CE24290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C63B-305F-466F-B50B-A211C6CB4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92740-4117-400E-B424-15C0CE24290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C63B-305F-466F-B50B-A211C6CB4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592740-4117-400E-B424-15C0CE24290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07C63B-305F-466F-B50B-A211C6CB4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57233"/>
            <a:ext cx="7772400" cy="2286015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VY_22_INOVACE_31_Albert </a:t>
            </a:r>
            <a:r>
              <a:rPr lang="cs-CZ" sz="1600" dirty="0" err="1" smtClean="0"/>
              <a:t>Hall</a:t>
            </a:r>
            <a:r>
              <a:rPr lang="cs-CZ" sz="1600" dirty="0" smtClean="0"/>
              <a:t>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13.10.2013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Londýn, koncerty,  princ Albert.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 koncertní síně Albert </a:t>
            </a:r>
            <a:r>
              <a:rPr lang="cs-CZ" sz="1600" dirty="0" err="1" smtClean="0"/>
              <a:t>Hall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828684"/>
          </a:xfrm>
        </p:spPr>
        <p:txBody>
          <a:bodyPr>
            <a:normAutofit fontScale="47500" lnSpcReduction="20000"/>
          </a:bodyPr>
          <a:lstStyle/>
          <a:p>
            <a:pPr hangingPunct="0"/>
            <a:r>
              <a:rPr lang="cs-CZ" i="1" dirty="0" smtClean="0"/>
              <a:t>Autorem materiálu a všech jeho částí, není-li uvedeno jinak,</a:t>
            </a:r>
            <a:endParaRPr lang="cs-CZ" dirty="0" smtClean="0"/>
          </a:p>
          <a:p>
            <a:pPr hangingPunct="0"/>
            <a:r>
              <a:rPr lang="cs-CZ" i="1" dirty="0" smtClean="0"/>
              <a:t>je Mgr. Zdena Hanušová.</a:t>
            </a:r>
            <a:endParaRPr lang="cs-CZ" dirty="0" smtClean="0"/>
          </a:p>
          <a:p>
            <a:pPr hangingPunct="0"/>
            <a:r>
              <a:rPr lang="cs-CZ" i="1" dirty="0" smtClean="0"/>
              <a:t>Financováno z ESF a státního rozpočtu ČR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Royal</a:t>
            </a:r>
            <a:r>
              <a:rPr lang="cs-CZ" dirty="0" smtClean="0"/>
              <a:t> Albert </a:t>
            </a:r>
            <a:r>
              <a:rPr lang="cs-CZ" dirty="0" err="1" smtClean="0"/>
              <a:t>Hall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643050"/>
            <a:ext cx="7572428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Royal Albert Hall of Arts and Sciences is a hall dedicated to Queen Victoria's husband, Prince Albert.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714488"/>
            <a:ext cx="7286676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Hall has an oval shape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en-US" sz="2400" dirty="0" smtClean="0"/>
              <a:t> a capacity of 8,000 visitors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357298"/>
            <a:ext cx="8001056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</a:t>
            </a:r>
            <a:r>
              <a:rPr lang="en-US" sz="2400" dirty="0" err="1" smtClean="0"/>
              <a:t>ecorative</a:t>
            </a:r>
            <a:r>
              <a:rPr lang="cs-CZ" sz="2400" dirty="0" smtClean="0"/>
              <a:t> </a:t>
            </a:r>
            <a:r>
              <a:rPr lang="en-US" sz="2400" dirty="0" smtClean="0"/>
              <a:t>part is the Albert Memorial to the north of the Royal Albert Hall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714488"/>
            <a:ext cx="7572428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A statue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en-US" sz="2400" dirty="0" smtClean="0"/>
              <a:t>Prince Albert</a:t>
            </a:r>
            <a:r>
              <a:rPr lang="en-US" dirty="0" smtClean="0"/>
              <a:t>.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596" b="18555"/>
          <a:stretch>
            <a:fillRect/>
          </a:stretch>
        </p:blipFill>
        <p:spPr bwMode="auto">
          <a:xfrm>
            <a:off x="1500166" y="1428736"/>
            <a:ext cx="6286544" cy="5257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Coming to the Albert Hall in Hide Park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010" b="19202"/>
          <a:stretch>
            <a:fillRect/>
          </a:stretch>
        </p:blipFill>
        <p:spPr bwMode="auto">
          <a:xfrm>
            <a:off x="500034" y="1571612"/>
            <a:ext cx="8141054" cy="4903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Albert Hall is next to Hide Park</a:t>
            </a:r>
            <a:r>
              <a:rPr lang="cs-CZ" sz="2400" dirty="0" smtClean="0"/>
              <a:t>. </a:t>
            </a:r>
            <a:r>
              <a:rPr lang="cs-CZ" sz="2400" dirty="0" err="1" smtClean="0"/>
              <a:t>Here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rest.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71612"/>
            <a:ext cx="807249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Here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rest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668620"/>
            <a:ext cx="8072494" cy="4903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10 </a:t>
            </a:r>
            <a:r>
              <a:rPr lang="cs-CZ" smtClean="0"/>
              <a:t>– </a:t>
            </a:r>
            <a:r>
              <a:rPr lang="cs-CZ" smtClean="0"/>
              <a:t>13)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124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VY_22_INOVACE_31_Albert Hall_zh2 Číslo projektu: CZ 1.07/1.4.00/21.3355 Autor: Mgr. Zdena Hanušová Datum tvorby: 13.10.2013 Cílový ročník: 8. ročník Vzdělávací oblast: Anglický jazyk Klíčové slovo: Londýn, koncerty,  princ Albert. Anotace: Prezentace fotografií  koncertní síně Albert Hall.</vt:lpstr>
      <vt:lpstr>Royal Albert Hall.</vt:lpstr>
      <vt:lpstr>Royal Albert Hall of Arts and Sciences is a hall dedicated to Queen Victoria's husband, Prince Albert.</vt:lpstr>
      <vt:lpstr>Hall has an oval shape. There is a capacity of 8,000 visitors.</vt:lpstr>
      <vt:lpstr>Decorative part is the Albert Memorial to the north of the Royal Albert Hall.</vt:lpstr>
      <vt:lpstr>A statue of Prince Albert.</vt:lpstr>
      <vt:lpstr>Coming to the Albert Hall in Hide Park</vt:lpstr>
      <vt:lpstr>Albert Hall is next to Hide Park. Here you can rest.</vt:lpstr>
      <vt:lpstr>Here you can rest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10</cp:revision>
  <dcterms:created xsi:type="dcterms:W3CDTF">2013-05-22T15:39:43Z</dcterms:created>
  <dcterms:modified xsi:type="dcterms:W3CDTF">2013-10-17T15:58:54Z</dcterms:modified>
</cp:coreProperties>
</file>