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6" r:id="rId3"/>
    <p:sldId id="258" r:id="rId4"/>
    <p:sldId id="259" r:id="rId5"/>
    <p:sldId id="264" r:id="rId6"/>
    <p:sldId id="265" r:id="rId7"/>
    <p:sldId id="267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F5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6551D64-CE21-4B79-9E1F-9DD7983CE055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6395638-96DB-428C-904A-0AFE29A136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D5A7A4-A0F0-4652-BD47-C5FE58F85BDF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256634-40CD-43E4-80F8-AFF5E4935453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51879A-75CF-4F15-9599-6612015198C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78FF1F-82CD-4FA1-8BF3-964EAC13FDF9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7B5474-7BA5-48ED-BFA2-1F5467F7535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28A232-9406-439E-9460-D558F98E6B9F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CA012B-91A9-40EA-A7B6-F8BCE76CC0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D6D42C-866E-4C04-877C-E323FBF25BC5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D794E4-3517-4DEE-A4AD-8E607359E17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F7D1A7-CBF7-4CEE-8780-EB1BBEF2EE98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041369-C2CB-4004-8677-D2EC2C5A44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EE628C-4924-40B3-83D8-278372FA283A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92439A-E72F-42BA-98D0-23C53A1F64C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23258E-6D03-404E-9DB5-0B2EA9D3EE73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D0F63D-9C39-4F1C-AC4A-D1863667F99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9DCF12-E8AB-4F73-95CC-C1805CED025C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CD229-E392-44C1-B4B6-865F6801CB0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pPr>
              <a:defRPr/>
            </a:pPr>
            <a:fld id="{7AC00693-88FE-4EB1-BA97-534EE6D7CE7E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pPr>
              <a:defRPr/>
            </a:pPr>
            <a:fld id="{33892EFD-FC4E-4BE2-8C9D-C226F974D82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C507EA-54D2-4802-A4BC-7EFDACACADF5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6978B2-5DFD-49FF-BCC2-0F959692905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8D6640-3AD2-4BEF-BC86-E139EF1FAE60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B5B63F-1A80-4035-B393-1399B3F36EE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656CCFB5-E887-4D53-BB10-983733D6D44A}" type="datetimeFigureOut">
              <a:rPr lang="cs-CZ" smtClean="0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84C62C12-8ED9-4B51-91E0-2D74126A680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 descr="Logolink_projekt_2011 v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333375"/>
            <a:ext cx="60912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Obdélník 5"/>
          <p:cNvSpPr>
            <a:spLocks noChangeArrowheads="1"/>
          </p:cNvSpPr>
          <p:nvPr/>
        </p:nvSpPr>
        <p:spPr bwMode="auto">
          <a:xfrm>
            <a:off x="179388" y="1844675"/>
            <a:ext cx="8640762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 b="1" dirty="0">
                <a:latin typeface="Calibri" pitchFamily="34" charset="0"/>
              </a:rPr>
              <a:t>EU peníze školám</a:t>
            </a:r>
          </a:p>
          <a:p>
            <a:pPr algn="ctr"/>
            <a:r>
              <a:rPr lang="cs-CZ" sz="2000" b="1" i="1" dirty="0">
                <a:latin typeface="Calibri" pitchFamily="34" charset="0"/>
              </a:rPr>
              <a:t>Základní škola </a:t>
            </a:r>
            <a:r>
              <a:rPr lang="cs-CZ" sz="2000" b="1" i="1" dirty="0" err="1">
                <a:latin typeface="Calibri" pitchFamily="34" charset="0"/>
              </a:rPr>
              <a:t>Čachovice</a:t>
            </a:r>
            <a:r>
              <a:rPr lang="cs-CZ" sz="2000" b="1" i="1" dirty="0">
                <a:latin typeface="Calibri" pitchFamily="34" charset="0"/>
              </a:rPr>
              <a:t> a Mateřská škola Struhy, Komenského 96,</a:t>
            </a:r>
          </a:p>
          <a:p>
            <a:pPr algn="ctr"/>
            <a:r>
              <a:rPr lang="cs-CZ" sz="2000" b="1" i="1" dirty="0">
                <a:latin typeface="Calibri" pitchFamily="34" charset="0"/>
              </a:rPr>
              <a:t> příspěvková organizace</a:t>
            </a:r>
          </a:p>
          <a:p>
            <a:endParaRPr lang="cs-CZ" b="1" dirty="0">
              <a:latin typeface="Calibri" pitchFamily="34" charset="0"/>
            </a:endParaRPr>
          </a:p>
          <a:p>
            <a:endParaRPr lang="cs-CZ" b="1" dirty="0">
              <a:latin typeface="Calibri" pitchFamily="34" charset="0"/>
            </a:endParaRPr>
          </a:p>
          <a:p>
            <a:endParaRPr lang="cs-CZ" sz="2000" b="1" dirty="0">
              <a:latin typeface="Calibri" pitchFamily="34" charset="0"/>
            </a:endParaRPr>
          </a:p>
          <a:p>
            <a:r>
              <a:rPr lang="cs-CZ" sz="2000" b="1" dirty="0" smtClean="0">
                <a:latin typeface="Calibri" pitchFamily="34" charset="0"/>
              </a:rPr>
              <a:t>Označení</a:t>
            </a:r>
            <a:r>
              <a:rPr lang="cs-CZ" sz="2000" b="1" smtClean="0">
                <a:latin typeface="Calibri" pitchFamily="34" charset="0"/>
              </a:rPr>
              <a:t>: </a:t>
            </a:r>
            <a:r>
              <a:rPr lang="cs-CZ" sz="2000" b="1" smtClean="0">
                <a:latin typeface="Calibri" pitchFamily="34" charset="0"/>
              </a:rPr>
              <a:t>VY_32_INOVACE_152  </a:t>
            </a:r>
            <a:r>
              <a:rPr lang="cs-CZ" sz="2000" dirty="0" smtClean="0">
                <a:latin typeface="Calibri" pitchFamily="34" charset="0"/>
              </a:rPr>
              <a:t>	</a:t>
            </a:r>
          </a:p>
          <a:p>
            <a:r>
              <a:rPr lang="cs-CZ" sz="2000" b="1" dirty="0" smtClean="0">
                <a:latin typeface="Calibri" pitchFamily="34" charset="0"/>
              </a:rPr>
              <a:t>Předmět: Český jazyk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Ročník: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3.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Téma: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 Vyjmenovaná slova po M, P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Název: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 Procvičení vyjmenovaných slov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Autor: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 Tomáš Kratochvíl</a:t>
            </a:r>
            <a:endParaRPr lang="cs-CZ" sz="2000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Popis:</a:t>
            </a:r>
            <a:r>
              <a:rPr lang="cs-CZ" sz="2000" dirty="0">
                <a:latin typeface="Calibri" pitchFamily="34" charset="0"/>
              </a:rPr>
              <a:t>	</a:t>
            </a:r>
            <a:r>
              <a:rPr lang="cs-CZ" sz="2000" dirty="0" smtClean="0">
                <a:latin typeface="Calibri" pitchFamily="34" charset="0"/>
              </a:rPr>
              <a:t> Prezentace slouží k procvičení vyjmenovaných slov po M, P</a:t>
            </a:r>
            <a:endParaRPr lang="cs-CZ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Metodické poznámky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Žáci s prezentací pracují samostatně nebo pod vedením učitele</a:t>
            </a:r>
          </a:p>
          <a:p>
            <a:endParaRPr lang="cs-CZ" sz="2000" dirty="0" smtClean="0"/>
          </a:p>
          <a:p>
            <a:r>
              <a:rPr lang="cs-CZ" sz="2000" dirty="0" smtClean="0"/>
              <a:t>Při společné práci učitel jednotlivé úkoly vysvětlí</a:t>
            </a:r>
          </a:p>
          <a:p>
            <a:r>
              <a:rPr lang="cs-CZ" sz="2000" dirty="0" smtClean="0"/>
              <a:t>Hlavní zadání úkolu je v horním nadpisu</a:t>
            </a:r>
          </a:p>
          <a:p>
            <a:r>
              <a:rPr lang="cs-CZ" sz="2000" dirty="0" smtClean="0"/>
              <a:t>Prezentace je interaktivní, správné možnosti se vybírají kliknutím</a:t>
            </a:r>
          </a:p>
          <a:p>
            <a:endParaRPr lang="cs-CZ" sz="2000" dirty="0" smtClean="0"/>
          </a:p>
          <a:p>
            <a:r>
              <a:rPr lang="cs-CZ" sz="2000" dirty="0" smtClean="0"/>
              <a:t>Závěrečný slide obsahuje krátké zhodnocení. Žák hodnotí svoji práci, samotnou prezentaci a zamýšlí se nad tím, na čem by měl dále pracovat.</a:t>
            </a:r>
          </a:p>
          <a:p>
            <a:endParaRPr lang="cs-CZ" sz="2000" dirty="0" smtClean="0"/>
          </a:p>
          <a:p>
            <a:r>
              <a:rPr lang="cs-CZ" sz="2000" dirty="0" smtClean="0"/>
              <a:t>Prezentace může sloužit pro rychlejší žáky, jako procvičení látky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Které slovo z dvojice je správné?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1692275" y="2708275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míchat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1692275" y="3429000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myšička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1692275" y="4149725"/>
            <a:ext cx="1439863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Přemisl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6011863" y="41497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Přemysl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6011863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mišička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6011863" y="2708275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mýchat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1692275" y="4868863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výmisl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1692275" y="1989138"/>
            <a:ext cx="1439863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mídlo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6011863" y="4868863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výmysl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6011863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mýdlo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0.00023 L -0.23611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-3.7037E-6 L 0.23628 -3.7037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3.7037E-6 L 0.23628 3.7037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2.59259E-6 L -0.23611 2.59259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0 L -0.23611 0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Které slovo do řady nepatří?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5292725" y="1989138"/>
            <a:ext cx="1439863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myšák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3851275" y="1989138"/>
            <a:ext cx="1441450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myšlenka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2411413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myšička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971550" y="1989138"/>
            <a:ext cx="1439863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myší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6732588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myšilov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5292725" y="3429000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umývárna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3851275" y="3429000"/>
            <a:ext cx="1441450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mýdlo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2411413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myčka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971550" y="3429000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omyl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6732588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mýval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292725" y="4797425"/>
            <a:ext cx="1439863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přimykat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3851275" y="4797425"/>
            <a:ext cx="1441450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průsmyk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2411413" y="47974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smyčec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Tlačítko akce: Vlastní 16">
            <a:hlinkClick r:id="" action="ppaction://noaction" highlightClick="1"/>
          </p:cNvPr>
          <p:cNvSpPr/>
          <p:nvPr/>
        </p:nvSpPr>
        <p:spPr>
          <a:xfrm>
            <a:off x="971550" y="4797425"/>
            <a:ext cx="1439863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smyk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6732588" y="47974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přesmyčka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Které slovo z dvojice je správné?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1692275" y="2708275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třpytka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1692275" y="3429000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ptakopysk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1692275" y="4149725"/>
            <a:ext cx="1439863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kopítko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6011863" y="41497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kopýtko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6011863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ptakopisk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6011863" y="2708275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třpitka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1692275" y="4868863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pitlíček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1692275" y="1989138"/>
            <a:ext cx="1439863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netopírek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6011863" y="4868863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pytlíček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6011863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netopýrek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0.00023 L -0.23611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-3.7037E-6 L 0.23628 -3.7037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3.7037E-6 L 0.23628 3.7037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2.59259E-6 L -0.23611 2.59259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89 0 L -0.23611 0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Které slovo do řady nepatří?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5292725" y="1989138"/>
            <a:ext cx="1439863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err="1" smtClean="0">
                <a:solidFill>
                  <a:srgbClr val="FF0000"/>
                </a:solidFill>
              </a:rPr>
              <a:t>Solopysky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3851275" y="1989138"/>
            <a:ext cx="1441450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odpykat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2411413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pyskoun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971550" y="1989138"/>
            <a:ext cx="1439863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ptakopysk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6732588" y="1989138"/>
            <a:ext cx="1439862" cy="71913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pyskatý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5292725" y="3429000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přepych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3851275" y="3429000"/>
            <a:ext cx="1441450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pýchavka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2411413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zpychnout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971550" y="3429000"/>
            <a:ext cx="1439863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pýřavka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6732588" y="3429000"/>
            <a:ext cx="1439862" cy="720725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pyšný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5292725" y="4797425"/>
            <a:ext cx="1439863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klopýtnout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3851275" y="4797425"/>
            <a:ext cx="1441450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strašpytel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2411413" y="47974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pytlák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Tlačítko akce: Vlastní 16">
            <a:hlinkClick r:id="" action="ppaction://noaction" highlightClick="1"/>
          </p:cNvPr>
          <p:cNvSpPr/>
          <p:nvPr/>
        </p:nvSpPr>
        <p:spPr>
          <a:xfrm>
            <a:off x="971550" y="4797425"/>
            <a:ext cx="1439863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pytlík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6732588" y="4797425"/>
            <a:ext cx="1439862" cy="71913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solidFill>
                  <a:srgbClr val="FF0000"/>
                </a:solidFill>
              </a:rPr>
              <a:t>pytlovina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Hodnocení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2857488" y="1785926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Jak jsi spokojený se svými výsledky?</a:t>
            </a:r>
          </a:p>
          <a:p>
            <a:pPr algn="ctr"/>
            <a:r>
              <a:rPr lang="cs-CZ" b="1" dirty="0" smtClean="0"/>
              <a:t>Označ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75284" y="5429264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Zamysli se, na čem bys měl ještě zapracovat.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28926" y="392906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Líbila se ti prezentace?</a:t>
            </a:r>
            <a:endParaRPr lang="cs-CZ" b="1" dirty="0"/>
          </a:p>
        </p:txBody>
      </p:sp>
      <p:sp>
        <p:nvSpPr>
          <p:cNvPr id="7" name="Veselý obličej 6"/>
          <p:cNvSpPr/>
          <p:nvPr/>
        </p:nvSpPr>
        <p:spPr>
          <a:xfrm>
            <a:off x="2786050" y="2857496"/>
            <a:ext cx="571504" cy="642942"/>
          </a:xfrm>
          <a:prstGeom prst="smileyFace">
            <a:avLst>
              <a:gd name="adj" fmla="val 1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4214810" y="2857496"/>
            <a:ext cx="571504" cy="64294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5715008" y="2857496"/>
            <a:ext cx="571504" cy="642942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2786050" y="4500570"/>
            <a:ext cx="571504" cy="642942"/>
          </a:xfrm>
          <a:prstGeom prst="smileyFace">
            <a:avLst>
              <a:gd name="adj" fmla="val 1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4214810" y="4500570"/>
            <a:ext cx="571504" cy="64294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5715008" y="4500570"/>
            <a:ext cx="571504" cy="642942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0E024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276</TotalTime>
  <Words>191</Words>
  <Application>Microsoft Office PowerPoint</Application>
  <PresentationFormat>Předvádění na obrazovce (4:3)</PresentationFormat>
  <Paragraphs>83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Modul</vt:lpstr>
      <vt:lpstr>Snímek 1</vt:lpstr>
      <vt:lpstr>Metodické poznámky</vt:lpstr>
      <vt:lpstr>Které slovo z dvojice je správné?</vt:lpstr>
      <vt:lpstr>Které slovo do řady nepatří?</vt:lpstr>
      <vt:lpstr>Které slovo z dvojice je správné?</vt:lpstr>
      <vt:lpstr>Které slovo do řady nepatří?</vt:lpstr>
      <vt:lpstr>Hodnocení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Molly</dc:creator>
  <cp:lastModifiedBy>Krat</cp:lastModifiedBy>
  <cp:revision>42</cp:revision>
  <dcterms:created xsi:type="dcterms:W3CDTF">2012-01-08T14:32:30Z</dcterms:created>
  <dcterms:modified xsi:type="dcterms:W3CDTF">2013-07-25T12:17:05Z</dcterms:modified>
</cp:coreProperties>
</file>