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59" r:id="rId14"/>
    <p:sldId id="264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6786A-1B46-461F-8DE6-5ECE37BC1A21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6D6A1-77FF-4224-A7B1-6E8579768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n_in_X-Ray.png" TargetMode="External"/><Relationship Id="rId2" Type="http://schemas.openxmlformats.org/officeDocument/2006/relationships/hyperlink" Target="http://cs.wikipedia.org/wiki/Soubor:NovaSlunecniSoustav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enuspioneeruv.jpg" TargetMode="External"/><Relationship Id="rId4" Type="http://schemas.openxmlformats.org/officeDocument/2006/relationships/hyperlink" Target="http://cs.wikipedia.org/wiki/Soubor:Mercury-real_color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s_Hubble.jpg" TargetMode="External"/><Relationship Id="rId2" Type="http://schemas.openxmlformats.org/officeDocument/2006/relationships/hyperlink" Target="http://cs.wikipedia.org/wiki/Soubor:Earth_Eastern_Hemispher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aturn-cassini-March-27-2004.jpg" TargetMode="External"/><Relationship Id="rId4" Type="http://schemas.openxmlformats.org/officeDocument/2006/relationships/hyperlink" Target="http://cs.wikipedia.org/wiki/Soubor:Jupiter_Earth_Comparison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ptune,_Earth_size_comparison.jpg" TargetMode="External"/><Relationship Id="rId2" Type="http://schemas.openxmlformats.org/officeDocument/2006/relationships/hyperlink" Target="http://cs.wikipedia.org/wiki/Soubor:Uranus_rings_and_moon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</a:t>
            </a:r>
            <a:r>
              <a:rPr lang="cs-CZ" sz="2000" dirty="0" smtClean="0"/>
              <a:t>: Žáci se učí poznávat a pojmenovávat planety naší sluneční soustavy.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Sluneční soustava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71435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VY_31_INOVACE_20_SLUNEČNÍ SOUSTAVA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Sluneční soustava vznikla asi před 5 miliardami let</a:t>
            </a:r>
            <a:endParaRPr lang="cs-CZ" sz="2800" b="1" dirty="0"/>
          </a:p>
        </p:txBody>
      </p:sp>
      <p:pic>
        <p:nvPicPr>
          <p:cNvPr id="2050" name="Picture 2" descr="Soubor:NovaSlunecniSoust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8001056" cy="4572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Slunce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7410" name="Picture 2" descr="Soubor:Sun in X-Ra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643050"/>
            <a:ext cx="6572250" cy="4357718"/>
          </a:xfrm>
          <a:prstGeom prst="rect">
            <a:avLst/>
          </a:prstGeom>
          <a:solidFill>
            <a:srgbClr val="FFFF00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Mercury-real colo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00042"/>
            <a:ext cx="6215106" cy="55340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Venuspioneeru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642918"/>
            <a:ext cx="5500726" cy="53578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Earth Eastern Hemispher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500042"/>
            <a:ext cx="6072230" cy="55721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Mars Hubb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571480"/>
            <a:ext cx="5691194" cy="55007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Jupiter Earth Comparis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714356"/>
            <a:ext cx="6191240" cy="50720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Saturn </a:t>
            </a:r>
            <a:endParaRPr lang="cs-CZ" b="1" dirty="0"/>
          </a:p>
        </p:txBody>
      </p:sp>
      <p:pic>
        <p:nvPicPr>
          <p:cNvPr id="24578" name="Picture 2" descr="Soubor:Saturn-cassini-March-27-20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57166"/>
            <a:ext cx="7620000" cy="56769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Uranus rings and moon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500042"/>
            <a:ext cx="571500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Neptune, Earth size compari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500042"/>
            <a:ext cx="571500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cs.wikipedia.org/wiki/Soubor:NovaSlunecniSoustava.jpg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cs.wikipedia.org/wiki/Soubor:Sun_in_X-Ray.png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cs.wikipedia.org/wiki/Soubor:Mercury-real_color.jpg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http://cs.wikipedia.org/wiki/Soubor:Venuspioneeruv.jpg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cs.wikipedia.org/wiki/Soubor:Earth_Eastern_Hemisphere.jpg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cs.wikipedia.org/wiki/Soubor:Mars_Hubble.jpg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cs.wikipedia.org/wiki/Soubor:Jupiter_Earth_Comparison.png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http://cs.wikipedia.org/wiki/Soubor:Saturn-cassini-March-27-2004.jpg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cs.wikipedia.org/wiki/Soubor:Uranus_rings_and_moons.jpg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http://cs.wikipedia.org/wiki/Soubor:Neptune,_Earth_size_comparison.jpg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103</Words>
  <Application>Microsoft Office PowerPoint</Application>
  <PresentationFormat>Předvádění na obrazovce (4:3)</PresentationFormat>
  <Paragraphs>29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Sluneční soustava</vt:lpstr>
      <vt:lpstr>Snímek 3</vt:lpstr>
      <vt:lpstr>Slunce </vt:lpstr>
      <vt:lpstr>Snímek 5</vt:lpstr>
      <vt:lpstr>Snímek 6</vt:lpstr>
      <vt:lpstr>Snímek 7</vt:lpstr>
      <vt:lpstr>Snímek 8</vt:lpstr>
      <vt:lpstr>Snímek 9</vt:lpstr>
      <vt:lpstr>Saturn 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4</cp:revision>
  <dcterms:created xsi:type="dcterms:W3CDTF">2012-01-03T18:00:10Z</dcterms:created>
  <dcterms:modified xsi:type="dcterms:W3CDTF">2012-01-04T00:09:00Z</dcterms:modified>
</cp:coreProperties>
</file>