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3" r:id="rId2"/>
    <p:sldId id="298" r:id="rId3"/>
    <p:sldId id="282" r:id="rId4"/>
    <p:sldId id="291" r:id="rId5"/>
    <p:sldId id="266" r:id="rId6"/>
    <p:sldId id="292" r:id="rId7"/>
    <p:sldId id="293" r:id="rId8"/>
    <p:sldId id="283" r:id="rId9"/>
    <p:sldId id="285" r:id="rId10"/>
    <p:sldId id="294" r:id="rId11"/>
    <p:sldId id="284" r:id="rId12"/>
    <p:sldId id="295" r:id="rId13"/>
    <p:sldId id="286" r:id="rId14"/>
    <p:sldId id="296" r:id="rId15"/>
    <p:sldId id="287" r:id="rId16"/>
    <p:sldId id="297" r:id="rId17"/>
    <p:sldId id="29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 varScale="1">
        <p:scale>
          <a:sx n="69" d="100"/>
          <a:sy n="69" d="100"/>
        </p:scale>
        <p:origin x="-13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Josef_Kajet%C3%A1n_Tyl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Právo IV – státní symboly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říjen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OPVK_1.5_DUM_III/2_OBN_K0036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036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Bližší seznámení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se státními symboly ČR.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Státní symboly České republiky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Velký znak, malý znak, vlajka, pečeť, standarta prezidenta, hymna, trikolóra  (upraveny zákonem č. 3/1993 Sb., o státních symbolech České republiky)</a:t>
            </a:r>
          </a:p>
          <a:p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Velký znak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Úkol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: Znak popište a následně zkontrolujte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klavikova\Pictures\velký státní znak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9903" y="1600200"/>
            <a:ext cx="3724194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Velký znak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čtvrcený štít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první a čtvrté červené pole: stříbrný dvouocasý lev ve skoku se zlatou korunou a zlatou zbrojí (Čechy)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druhé modré pole: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stříbrno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červeně šachovaná orlice se zlatou korunou a zlatou zbrojí (Morava)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třetí zlaté pole: černá orlice se stříbrným půlměsícem zakončeným jetelovými trojlístky, uprostřed s křížkem, se zlatou korunou a červenou zbrojí (Slezsko)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Malý znak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Úkol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: Znak popište a následně zkontrolujte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Pictures\Small_coat_of_arms_of_the_Czech_Republic_svg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20813" y="1600200"/>
            <a:ext cx="3702374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Malý znak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červené pole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historický znak Čech - stříbrný dvouocasý lev ve skoku se zlatou zbrojí a zlatou korunou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český lev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 symbol Čech, objevuje od 13. století, v době vlády Přemysla Otakara I.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Úkol: Uveďte, při jakých příležitostech se malý</a:t>
            </a:r>
          </a:p>
          <a:p>
            <a:pPr>
              <a:buNone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         znak používá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Vlajka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klavikova\Pictures\VLAJKA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63345" y="1600200"/>
            <a:ext cx="3017309" cy="45259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Vlajka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skládá se z horního pruhu bílého a dolního pruhu červeného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 ně je vsunut žerďový modrý klín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poloviny délky vlajky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poměr šířky vlajky k její délce je 2:3 (zákon umožňuje použít napodobeninu státní vlajky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odlišným vzájemným poměrem šířky a délky)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odstíny barev jsou dány pouze otištěním barevného vzoru jako přílohy číslo 3 zákona, slovně v zákoně specifikovány nejsou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359024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Pečeť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klavikova\Pictures\PEČET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0129" y="1600200"/>
            <a:ext cx="4563742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Pečeť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tvoří  ji velký státní znak podložený lipovými ratolestmi po stranách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kolem je opis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„ČESKÁ REPUBLIKA“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pečeť opatruje prezident republiky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používá se např. při stvrzení mezinárodních smluv, vydání pověřovacích listin diplomatickým zástupcům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Standarta preziden</a:t>
            </a:r>
            <a:r>
              <a:rPr lang="cs-CZ" dirty="0" smtClean="0"/>
              <a:t>ta</a:t>
            </a:r>
            <a:endParaRPr lang="cs-CZ" dirty="0"/>
          </a:p>
        </p:txBody>
      </p:sp>
      <p:pic>
        <p:nvPicPr>
          <p:cNvPr id="6146" name="Picture 2" descr="C:\Users\klavikova\Pictures\standrta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09018" y="1600200"/>
            <a:ext cx="4525963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Standarta prezidenta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bílé barvy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okraj se  skládá se z plaménků střídavě bílých, červených a modrých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uprostřed bílého pole je velký státní znak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 ním je bílý (stříbrný) nápis PRAVDA VÍTĚZÍ na červené stuze podložené žlutými (zlatými) lipovými ratolestmi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Hymna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C:\Users\klavikova\Pictures\hymn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87" y="2286794"/>
            <a:ext cx="5000625" cy="31527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Hymna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píseň pochází z divadelní hry J.K.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 action="ppaction://hlinkfile" tooltip="Josef Kajetán Tyl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Tyla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Fidlovačka aneb Žádný hněv a žádná rvačka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(Praha 21. 12. 1834)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hudbu složil František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Škroup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prvním interpret Karel Strakatý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jako státní hymnu lze užívat jen vhodným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důstojným způsobem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hraje se a zpívá při státních svátcích, při mezinárodních sportovních událostech apod.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Trikolóra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C:\Users\klavikova\Pictures\TRIKO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2434431"/>
            <a:ext cx="7620000" cy="2857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Trikolóra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 stuha nebo vlajka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skládá se ze tří různých barev, obvykle uspořádaných do stejně širokých pruhů vodorovně nebo svisle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česká trikolóra má vodorovné pruhy: bílý, červený a modrý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Státní znak České republiky: Velký státní znak.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2001-2013 [cit. 2013-10-19]. Dostupné z: http://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cs.wikipedia.org/wiki/Soubor:Coat_of_arms_of_the_Czech_Republic.svg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Státní symboly ČR: Malý státní znak. [online]. 2013 [cit. 2013-10-19]. Dostupné z: 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mzv.cz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bratislava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_a_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/informace_o_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/statni_symboly_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/index.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html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Státní symboly České republiky: Vlajka České republiky.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2001-2013 [cit. 2013-10-19]. Dostupné z: http://cs.wikipedia.org/wiki/St%C3%A1tn%C3%AD_symboly_%C4%8Cesk%C3%A9_republiky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Státní pečeť: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Pečeť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České republiky.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2001-2013 [cit. 2013-10-19]. Dostupné z: http://cs.wikipedia.org/wiki/Soubor:Seal_of_the_Czech_Republic.png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Státní symboly České republiky: Vlajka prezidenta České republiky.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2001-2013 [cit. 2013-10-19]. Dostupné z: http://cs.wikipedia.org/wiki/Soubor:Flag_of_the_president_of_the_Czech_Republic.svg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Česká hymna: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Škroup’s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score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Kde domov můj.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2001-2013 [cit. 2013-10-19]. Dostupné z: http://cs.wikipedia.org/wiki/Soubor:Skroup-Anthem.jpg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Státní barvy České republiky: Trikolora České republiky.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2001-2013 [cit. 2013-10-19]. Dostupné z: http://cs.wikipedia.org/wiki/Soubor:Tricolour_of_the_Czech_Republic.svg 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1146</TotalTime>
  <Words>682</Words>
  <Application>Microsoft Office PowerPoint</Application>
  <PresentationFormat>Předvádění na obrazovce (4:3)</PresentationFormat>
  <Paragraphs>69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Digitální učební materiál</vt:lpstr>
      <vt:lpstr>Státní symboly České republiky </vt:lpstr>
      <vt:lpstr>Velký znak Úkol: Znak popište a následně zkontrolujte</vt:lpstr>
      <vt:lpstr>Velký znak</vt:lpstr>
      <vt:lpstr>Malý znak  Úkol: Znak popište a následně zkontrolujte</vt:lpstr>
      <vt:lpstr>Malý znak</vt:lpstr>
      <vt:lpstr>Vlajka</vt:lpstr>
      <vt:lpstr>Vlajka</vt:lpstr>
      <vt:lpstr>Pečeť</vt:lpstr>
      <vt:lpstr>Pečeť</vt:lpstr>
      <vt:lpstr>Standarta prezidenta</vt:lpstr>
      <vt:lpstr>Standarta prezidenta</vt:lpstr>
      <vt:lpstr>Hymna</vt:lpstr>
      <vt:lpstr>Hymna</vt:lpstr>
      <vt:lpstr>Trikolóra</vt:lpstr>
      <vt:lpstr>Trikolóra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56</cp:revision>
  <dcterms:created xsi:type="dcterms:W3CDTF">2013-01-10T15:51:42Z</dcterms:created>
  <dcterms:modified xsi:type="dcterms:W3CDTF">2013-10-20T18:13:36Z</dcterms:modified>
</cp:coreProperties>
</file>