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3" r:id="rId2"/>
    <p:sldId id="291" r:id="rId3"/>
    <p:sldId id="292" r:id="rId4"/>
    <p:sldId id="257" r:id="rId5"/>
    <p:sldId id="297" r:id="rId6"/>
    <p:sldId id="295" r:id="rId7"/>
    <p:sldId id="266" r:id="rId8"/>
    <p:sldId id="285" r:id="rId9"/>
    <p:sldId id="289" r:id="rId10"/>
    <p:sldId id="29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chranc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V.  – veřejný ochránce práv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OPVK_1.5_DUM_III/2_OBN_K0037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 činností veřejného ochránce práv.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– veřejný ochránce práv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Činnost, sídlo a historie ombudsmana, působnost ombudsmana, oblasti pomoci ombudsmana, Otakar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Motejl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Jiří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Varvařovský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Veřejný ochránce práv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ombudsman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úřad se sídlem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Brně,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zřízen na základě zákona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č. 349/1999 Sb., o Veřejném ochránci práv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Otakar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Motejl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(18.12. 2000 – 9. 5. 2010)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Pavel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Varvařovský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(od 7. 9. 2010 - dosud)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slovo i institut vznikl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 Švédsku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kde byl ombudsman pověřen králem dbát na správné chování úředníků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1809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institut ombudsmana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dostal do švédské ústavy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současné době v různých formách rozšířen téměř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100 státech světa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celoevropské úrovni existuje evropský ombudsman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Činnost veřejného ochránce práv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ombudsmana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chrání osoby před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protiprávním jednáním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státních úřadů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chrání osoby před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nečinností státních úřadů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stížnosti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činnost úřadů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 provádět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šetření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vlastní iniciativy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nemůže zrušit rozhodnutí státní správy, ale může požadovat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zjednání nápravy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provádí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preventivní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systematické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návštěvy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míst, kde mohou být lidé omezováni na svobodě, a usiluje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respektování jejich základních práv</a:t>
            </a:r>
            <a:endParaRPr lang="cs-CZ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přispívá k prosazování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práva na rovné zacházení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ochraně před diskriminací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Pavel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Varvařovský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klavikova\Pictures\232837-top_foto1-pd1e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72816"/>
            <a:ext cx="5256584" cy="40324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Příklady nejobvyklejších úřadů a institucí, na které se vztahuje působnost ochránce: 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ministerstva, obecní a krajské úřady, stavební úřady, sociální odbory místních úřadů, odbory životního prostředí</a:t>
            </a:r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orgány sociálně právní ochrany dětí (OSPOD)</a:t>
            </a:r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hygienické stanice, památkové úřady</a:t>
            </a:r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katastrální úřady, matriční úřady, </a:t>
            </a:r>
            <a:r>
              <a:rPr lang="cs-CZ" sz="4900" dirty="0" err="1" smtClean="0">
                <a:latin typeface="Times New Roman" pitchFamily="18" charset="0"/>
                <a:cs typeface="Times New Roman" pitchFamily="18" charset="0"/>
              </a:rPr>
              <a:t>úřady</a:t>
            </a:r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 práce, zdravotní pojišťovny</a:t>
            </a:r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cizinecká policie, celní úřady</a:t>
            </a:r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soudy (jen v případech průtahů v řízení, nevhodném chování soudců apod., nikoli v rozhodování soudů)</a:t>
            </a:r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Policie ČR (nikoli v trestním řízení), Vězeňská služba ČR (věznice), zařízení, kde se vykonává ochranná nebo ústavní výchova</a:t>
            </a:r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Česká obchodní inspekce, Česká správa sociálního zabezpečení</a:t>
            </a:r>
          </a:p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Rada pro rozhlasové a televizní vysílání</a:t>
            </a:r>
            <a:endParaRPr lang="cs-CZ" sz="49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9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Působnost ochránce se nevztahuje na: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Parlament České republiky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prezidenta a vládu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 kontrolní úřad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zpravodajské služby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orgány činné v trestním řízení (policie, státní zástupce, soud)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zastupitelství a soudy, s výjimkou orgánů správy státního zastupitelství a státní správy soudů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 čím nám ochránce může pomoci</a:t>
            </a:r>
            <a:r>
              <a:rPr lang="cs-CZ" b="1" dirty="0" smtClean="0"/>
              <a:t>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 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nesouhlasíme s rozhodnutím nebo postupem úřadu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je úřad nečinný (tj. nevydal rozhodnutí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stanovené lhůtě, nezahájil řízení apod.)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si myslíme, že jsme měli být účastníkem řízení, ale nepřizvali nás k němu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se domníváme, že se k nám úřad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úředník chová arogantně nebo nevhodně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 čím nám ochránce nemůže pomoci</a:t>
            </a:r>
            <a:r>
              <a:rPr lang="cs-CZ" b="1" dirty="0" smtClean="0"/>
              <a:t>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b="1" dirty="0" smtClean="0"/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rozhodováním samosprávy obcí a měst (např. při přidělování obecních bytů, nakládání s majetkem obce, schvalování územních plánů)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rozhodovací činností soudů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exekucí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občanskoprávními věcmi (např. spory se sousedy, půjčky, kupní smlouvy, splácení dluhů)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pracovněprávními věcmi (např. uzavírání či ukončování pracovního poměru)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trestněprávními věcmi (např. pokud nesouhlasíte s uloženým trestem, zahájením/nezahájením trestního řízení či průběhem vyšetřování )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výhradami vůči nějakému zákonu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www.ochrance.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Pavel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Varvařovský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Pavel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Varvařovský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In: [online]. [cit. 2010]. Dostupné z: http://tema.novinky.cz/pavel-varvarovsky 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1185</TotalTime>
  <Words>480</Words>
  <Application>Microsoft Office PowerPoint</Application>
  <PresentationFormat>Předvádění na obrazovce (4:3)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Právo – veřejný ochránce práv</vt:lpstr>
      <vt:lpstr>Veřejný ochránce práv  - ombudsman</vt:lpstr>
      <vt:lpstr>Činnost veřejného ochránce práv  - ombudsmana</vt:lpstr>
      <vt:lpstr>Pavel Varvařovský</vt:lpstr>
      <vt:lpstr>Příklady nejobvyklejších úřadů a institucí, na které se vztahuje působnost ochránce:  </vt:lpstr>
      <vt:lpstr>Působnost ochránce se nevztahuje na:</vt:lpstr>
      <vt:lpstr>S čím nám ochránce může pomoci:</vt:lpstr>
      <vt:lpstr>S čím nám ochránce nemůže pomoci: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59</cp:revision>
  <dcterms:created xsi:type="dcterms:W3CDTF">2013-01-10T15:51:42Z</dcterms:created>
  <dcterms:modified xsi:type="dcterms:W3CDTF">2013-10-20T18:22:09Z</dcterms:modified>
</cp:coreProperties>
</file>