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60" r:id="rId4"/>
    <p:sldId id="258" r:id="rId5"/>
    <p:sldId id="261" r:id="rId6"/>
    <p:sldId id="262" r:id="rId7"/>
    <p:sldId id="263" r:id="rId8"/>
    <p:sldId id="264" r:id="rId9"/>
    <p:sldId id="265" r:id="rId10"/>
    <p:sldId id="267" r:id="rId11"/>
    <p:sldId id="268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67" autoAdjust="0"/>
  </p:normalViewPr>
  <p:slideViewPr>
    <p:cSldViewPr>
      <p:cViewPr varScale="1">
        <p:scale>
          <a:sx n="75" d="100"/>
          <a:sy n="75" d="100"/>
        </p:scale>
        <p:origin x="-51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BDE7F-830D-40BA-BFC1-1930A118899C}" type="datetimeFigureOut">
              <a:rPr lang="cs-CZ" smtClean="0"/>
              <a:pPr/>
              <a:t>29.12.2011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2FCA4B-EC56-4E07-B64B-082E690EB65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ko%C4%8Dka&amp;ctt=1" TargetMode="External"/><Relationship Id="rId7" Type="http://schemas.openxmlformats.org/officeDocument/2006/relationships/hyperlink" Target="http://office.microsoft.com/cs-cz/images/results.aspx?qu=%C5%BEidle&amp;ex=1&amp;origin=FX010132103&amp;Download=MC900383832&amp;ext=WMF&amp;AxInstalled=1&amp;c=0" TargetMode="External"/><Relationship Id="rId2" Type="http://schemas.openxmlformats.org/officeDocument/2006/relationships/hyperlink" Target="http://office.microsoft.com/cs-cz/images/results.aspx?ex=2&amp;qu=medv&#237;dek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office.microsoft.com/cs-cz/images/results.aspx?qu=PANENKA&amp;ex=1" TargetMode="External"/><Relationship Id="rId5" Type="http://schemas.openxmlformats.org/officeDocument/2006/relationships/hyperlink" Target="http://office.microsoft.com/cs-cz/images/similar.aspx" TargetMode="External"/><Relationship Id="rId4" Type="http://schemas.openxmlformats.org/officeDocument/2006/relationships/hyperlink" Target="http://office.microsoft.com/cs-cz/images/results.aspx?qu=st%C5%AFl&amp;ctt=1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9249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5010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Předložky místní</a:t>
              </a: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srpen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486600" cy="1226567"/>
          </a:xfrm>
        </p:spPr>
        <p:txBody>
          <a:bodyPr>
            <a:normAutofit/>
          </a:bodyPr>
          <a:lstStyle/>
          <a:p>
            <a:r>
              <a:rPr lang="cs-CZ" dirty="0" err="1" smtClean="0"/>
              <a:t>Prepositions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4. ročník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1800" dirty="0" smtClean="0">
                <a:solidFill>
                  <a:schemeClr val="tx1"/>
                </a:solidFill>
              </a:rPr>
              <a:t>Anotace: Žáci se naučí užívat základní předložky v cizím jazyce.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4" name="Obrázek 2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085184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1560" y="404664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VY_32_INOVACE_01_PREPOSITIONS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373216"/>
            <a:ext cx="5486400" cy="566738"/>
          </a:xfrm>
        </p:spPr>
        <p:txBody>
          <a:bodyPr>
            <a:noAutofit/>
          </a:bodyPr>
          <a:lstStyle/>
          <a:p>
            <a:pPr algn="ctr"/>
            <a:r>
              <a:rPr lang="cs-CZ" sz="3600" dirty="0" err="1" smtClean="0"/>
              <a:t>It</a:t>
            </a:r>
            <a:r>
              <a:rPr lang="cs-CZ" sz="3600" dirty="0" smtClean="0"/>
              <a:t>´s a </a:t>
            </a:r>
            <a:r>
              <a:rPr lang="cs-CZ" sz="3600" dirty="0" err="1" smtClean="0"/>
              <a:t>cat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9712" y="6053138"/>
            <a:ext cx="5486400" cy="804862"/>
          </a:xfrm>
        </p:spPr>
        <p:txBody>
          <a:bodyPr>
            <a:normAutofit/>
          </a:bodyPr>
          <a:lstStyle/>
          <a:p>
            <a:endParaRPr lang="cs-CZ" sz="3600" dirty="0"/>
          </a:p>
        </p:txBody>
      </p:sp>
      <p:pic>
        <p:nvPicPr>
          <p:cNvPr id="8" name="Zástupný symbol pro obrázek 7" descr="kočka">
            <a:hlinkClick r:id="" action="ppaction://noaction" highlightClick="1"/>
          </p:cNvPr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2500" b="12500"/>
          <a:stretch>
            <a:fillRect/>
          </a:stretch>
        </p:blipFill>
        <p:spPr>
          <a:xfrm>
            <a:off x="1763688" y="1196752"/>
            <a:ext cx="5544616" cy="4114800"/>
          </a:xfrm>
        </p:spPr>
      </p:pic>
      <p:sp>
        <p:nvSpPr>
          <p:cNvPr id="9" name="TextovéPole 8"/>
          <p:cNvSpPr txBox="1"/>
          <p:nvPr/>
        </p:nvSpPr>
        <p:spPr>
          <a:xfrm>
            <a:off x="1259632" y="476672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´s </a:t>
            </a:r>
            <a:r>
              <a:rPr lang="cs-CZ" sz="3600" dirty="0" err="1" smtClean="0"/>
              <a:t>that</a:t>
            </a:r>
            <a:r>
              <a:rPr lang="cs-CZ" sz="3600" dirty="0" smtClean="0"/>
              <a:t>?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4 0.08925  C 0.049 0.1079  0.054 0.13587  0.054 0.16518  C 0.054 0.19848  0.049 0.22512  0.04 0.24377  L 0 0.33302  E" pathEditMode="relative" ptsTypes="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23728" y="6093296"/>
            <a:ext cx="5486400" cy="300806"/>
          </a:xfrm>
        </p:spPr>
        <p:txBody>
          <a:bodyPr>
            <a:normAutofit lnSpcReduction="10000"/>
          </a:bodyPr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733256"/>
            <a:ext cx="5486400" cy="566738"/>
          </a:xfrm>
          <a:ln>
            <a:solidFill>
              <a:schemeClr val="accent6">
                <a:lumMod val="60000"/>
                <a:lumOff val="40000"/>
              </a:schemeClr>
            </a:solidFill>
          </a:ln>
        </p:spPr>
        <p:txBody>
          <a:bodyPr>
            <a:noAutofit/>
          </a:bodyPr>
          <a:lstStyle/>
          <a:p>
            <a:pPr algn="ctr"/>
            <a:r>
              <a:rPr lang="cs-CZ" sz="3600" dirty="0" err="1" smtClean="0"/>
              <a:t>The</a:t>
            </a:r>
            <a:r>
              <a:rPr lang="cs-CZ" sz="3600" dirty="0" smtClean="0"/>
              <a:t> </a:t>
            </a:r>
            <a:r>
              <a:rPr lang="cs-CZ" sz="3600" dirty="0" err="1" smtClean="0"/>
              <a:t>cat</a:t>
            </a:r>
            <a:r>
              <a:rPr lang="cs-CZ" sz="3600" dirty="0" smtClean="0"/>
              <a:t> </a:t>
            </a: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u="sng" dirty="0" err="1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under</a:t>
            </a:r>
            <a:r>
              <a:rPr lang="cs-CZ" sz="3600" dirty="0" smtClean="0"/>
              <a:t> </a:t>
            </a:r>
            <a:r>
              <a:rPr lang="cs-CZ" sz="3600" dirty="0" err="1" smtClean="0"/>
              <a:t>the</a:t>
            </a:r>
            <a:r>
              <a:rPr lang="cs-CZ" sz="3600" dirty="0" smtClean="0"/>
              <a:t> table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7" name="Zástupný symbol pro obrázek 6" descr="stůl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2500" b="12500"/>
          <a:stretch>
            <a:fillRect/>
          </a:stretch>
        </p:blipFill>
        <p:spPr/>
      </p:pic>
      <p:pic>
        <p:nvPicPr>
          <p:cNvPr id="8" name="Obrázek 7" descr="kočka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699792" y="2420888"/>
            <a:ext cx="2448273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</a:rPr>
              <a:t>UNDER</a:t>
            </a:r>
            <a:endParaRPr lang="cs-CZ" sz="4000" b="1" dirty="0">
              <a:solidFill>
                <a:schemeClr val="accent2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91880" y="1412776"/>
            <a:ext cx="2304256" cy="1944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>
            <a:hlinkClick r:id="" action="ppaction://noaction" highlightClick="1">
              <a:snd r:embed="rId2" name="chimes.wav"/>
            </a:hlinkClick>
          </p:cNvPr>
          <p:cNvSpPr/>
          <p:nvPr/>
        </p:nvSpPr>
        <p:spPr>
          <a:xfrm>
            <a:off x="5868144" y="1124744"/>
            <a:ext cx="1152128" cy="10801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rázek 2"/>
          <p:cNvSpPr txBox="1">
            <a:spLocks/>
          </p:cNvSpPr>
          <p:nvPr/>
        </p:nvSpPr>
        <p:spPr>
          <a:xfrm>
            <a:off x="1944688" y="765175"/>
            <a:ext cx="5486400" cy="4114800"/>
          </a:xfrm>
          <a:prstGeom prst="rect">
            <a:avLst/>
          </a:prstGeom>
        </p:spPr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503 0.02037 -0.00296 -0.01042 0.00416 0.01111 C 0.00989 0.02824 0.01232 0.04815 0.01388 0.06667 C 0.01493 0.09769 0.01406 0.09931 0.01805 0.12037 C 0.01736 0.14375 0.01788 0.17407 0.0125 0.19815 C 0.01111 0.20394 0.0026 0.21458 0 0.22222 C 0 0.22222 -0.00348 0.23611 -0.00417 0.23889 C -0.00747 0.25185 -0.02084 0.27778 -0.02778 0.28889 C -0.03247 0.2963 -0.03681 0.30556 -0.04306 0.31111 C -0.05782 0.32431 -0.07587 0.33495 -0.09306 0.34074 C -0.10434 0.34444 -0.12778 0.34444 -0.12778 0.34444 C -0.14671 0.35278 -0.13316 0.34792 -0.16945 0.35 C -0.18507 0.35255 -0.17691 0.35185 -0.19445 0.35185 " pathEditMode="relative" ptsTypes="ffffffffffff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err="1" smtClean="0"/>
              <a:t>It</a:t>
            </a:r>
            <a:r>
              <a:rPr lang="cs-CZ" sz="3600" b="1" dirty="0" smtClean="0"/>
              <a:t>´s a </a:t>
            </a:r>
            <a:r>
              <a:rPr lang="cs-CZ" sz="3600" b="1" dirty="0" err="1" smtClean="0"/>
              <a:t>teddy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/>
      </p:sp>
      <p:pic>
        <p:nvPicPr>
          <p:cNvPr id="11" name="Obrázek 0" descr="medvídek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71800" y="1124744"/>
            <a:ext cx="4032448" cy="367240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187624" y="332656"/>
            <a:ext cx="25922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´s </a:t>
            </a:r>
            <a:r>
              <a:rPr lang="cs-CZ" sz="3600" dirty="0" err="1" smtClean="0"/>
              <a:t>that</a:t>
            </a:r>
            <a:r>
              <a:rPr lang="cs-CZ" sz="3600" dirty="0" smtClean="0"/>
              <a:t>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4 0.08933  C 0.049 0.108  0.054 0.136  0.054 0.16533  C 0.054 0.19867  0.049 0.22533  0.04 0.244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teddy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u="sng" dirty="0" smtClean="0">
                <a:solidFill>
                  <a:schemeClr val="accent2"/>
                </a:solidFill>
              </a:rPr>
              <a:t>in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box.</a:t>
            </a:r>
            <a:endParaRPr lang="cs-CZ" sz="3600" b="1" dirty="0"/>
          </a:p>
        </p:txBody>
      </p:sp>
      <p:sp>
        <p:nvSpPr>
          <p:cNvPr id="11" name="Zástupný symbol pro obrázek 10"/>
          <p:cNvSpPr>
            <a:spLocks noGrp="1"/>
          </p:cNvSpPr>
          <p:nvPr>
            <p:ph type="pic" idx="1"/>
          </p:nvPr>
        </p:nvSpPr>
        <p:spPr/>
      </p:sp>
      <p:pic>
        <p:nvPicPr>
          <p:cNvPr id="12" name="Obrázek 1" descr="krabice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35696" y="764704"/>
            <a:ext cx="5256584" cy="4104456"/>
          </a:xfrm>
          <a:prstGeom prst="rect">
            <a:avLst/>
          </a:prstGeom>
        </p:spPr>
      </p:pic>
      <p:pic>
        <p:nvPicPr>
          <p:cNvPr id="14" name="Obrázek 0" descr="medvídek"/>
          <p:cNvPicPr/>
          <p:nvPr/>
        </p:nvPicPr>
        <p:blipFill>
          <a:blip r:embed="rId3" cstate="print"/>
          <a:srcRect b="45217"/>
          <a:stretch>
            <a:fillRect/>
          </a:stretch>
        </p:blipFill>
        <p:spPr>
          <a:xfrm>
            <a:off x="4067944" y="1844824"/>
            <a:ext cx="1584176" cy="10081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085184"/>
            <a:ext cx="5486400" cy="1087016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</a:rPr>
              <a:t>IN</a:t>
            </a:r>
            <a:endParaRPr lang="cs-CZ" sz="4000" b="1" dirty="0">
              <a:solidFill>
                <a:schemeClr val="accent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91880" y="1412776"/>
            <a:ext cx="2304256" cy="1944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>
            <a:hlinkClick r:id="" action="ppaction://noaction" highlightClick="1">
              <a:snd r:embed="rId2" name="chimes.wav"/>
            </a:hlinkClick>
          </p:cNvPr>
          <p:cNvSpPr/>
          <p:nvPr/>
        </p:nvSpPr>
        <p:spPr>
          <a:xfrm>
            <a:off x="5868144" y="1124744"/>
            <a:ext cx="1152128" cy="10801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111 0.02246 0.01441 0.05417 0.02604 0.07755 C 0.02812 0.08611 0.02899 0.09607 0.03194 0.10417 C 0.03298 0.10695 0.03489 0.10926 0.03593 0.11204 C 0.03958 0.12269 0.04184 0.13542 0.04409 0.14676 C 0.04201 0.17755 0.04027 0.19445 0.02795 0.21875 C 0.02673 0.22431 0.02569 0.23079 0.02204 0.23472 C 0.02031 0.23658 0.0092 0.23958 0.00798 0.24005 C 0.00191 0.24236 -0.004 0.2456 -0.01007 0.24815 C -0.01459 0.25023 -0.01754 0.25671 -0.02205 0.2588 C -0.03264 0.26343 -0.04341 0.26759 -0.054 0.27199 C -0.06563 0.26991 -0.07657 0.26667 -0.08802 0.26412 C -0.10052 0.25579 -0.11268 0.24838 -0.12605 0.24283 C -0.13212 0.23727 -0.13716 0.22801 -0.14393 0.22408 C -0.15712 0.21667 -0.17118 0.21435 -0.18403 0.20533 C -0.18664 0.2 -0.19046 0.19537 -0.19202 0.18935 C -0.19671 0.17037 -0.19358 0.17801 -0.2 0.16551 C -0.20382 0.14445 -0.20191 0.15857 -0.20191 0.12269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7" name="Picture 203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l="8474" r="8474"/>
          <a:stretch>
            <a:fillRect/>
          </a:stretch>
        </p:blipFill>
        <p:spPr bwMode="auto">
          <a:xfrm>
            <a:off x="3059832" y="764704"/>
            <a:ext cx="4795936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085184"/>
            <a:ext cx="5486400" cy="1087016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err="1" smtClean="0"/>
              <a:t>It</a:t>
            </a:r>
            <a:r>
              <a:rPr lang="cs-CZ" sz="3600" b="1" dirty="0" smtClean="0"/>
              <a:t>´s a </a:t>
            </a:r>
            <a:r>
              <a:rPr lang="cs-CZ" sz="3600" b="1" dirty="0" err="1" smtClean="0"/>
              <a:t>doll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60648"/>
            <a:ext cx="3096344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err="1" smtClean="0"/>
              <a:t>What</a:t>
            </a:r>
            <a:r>
              <a:rPr lang="cs-CZ" sz="3600" dirty="0" smtClean="0"/>
              <a:t>´s </a:t>
            </a:r>
            <a:r>
              <a:rPr lang="cs-CZ" sz="3600" dirty="0" err="1" smtClean="0"/>
              <a:t>that</a:t>
            </a:r>
            <a:r>
              <a:rPr lang="cs-CZ" sz="3600" dirty="0" smtClean="0"/>
              <a:t>?</a:t>
            </a:r>
          </a:p>
          <a:p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4 0.08933  C 0.049 0.108  0.054 0.136  0.054 0.16533  C 0.054 0.19867  0.049 0.22533  0.04 0.244  L 0 0.33333  E" pathEditMode="relative" ptsTypes="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229200"/>
            <a:ext cx="5486400" cy="943000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doll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is</a:t>
            </a:r>
            <a:r>
              <a:rPr lang="cs-CZ" sz="3600" b="1" dirty="0" smtClean="0"/>
              <a:t> </a:t>
            </a:r>
            <a:r>
              <a:rPr lang="cs-CZ" sz="3600" b="1" u="sng" dirty="0" smtClean="0">
                <a:solidFill>
                  <a:schemeClr val="accent2"/>
                </a:solidFill>
              </a:rPr>
              <a:t>on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chair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grpSp>
        <p:nvGrpSpPr>
          <p:cNvPr id="3074" name="Group 2"/>
          <p:cNvGrpSpPr>
            <a:grpSpLocks noChangeAspect="1"/>
          </p:cNvGrpSpPr>
          <p:nvPr/>
        </p:nvGrpSpPr>
        <p:grpSpPr bwMode="auto">
          <a:xfrm>
            <a:off x="0" y="457200"/>
            <a:ext cx="1438275" cy="1295400"/>
            <a:chOff x="0" y="0"/>
            <a:chExt cx="2265" cy="2040"/>
          </a:xfrm>
        </p:grpSpPr>
        <p:sp>
          <p:nvSpPr>
            <p:cNvPr id="3086" name="AutoShape 14"/>
            <p:cNvSpPr>
              <a:spLocks noChangeAspect="1" noChangeArrowheads="1" noTextEdit="1"/>
            </p:cNvSpPr>
            <p:nvPr/>
          </p:nvSpPr>
          <p:spPr bwMode="auto">
            <a:xfrm>
              <a:off x="0" y="0"/>
              <a:ext cx="2265" cy="2040"/>
            </a:xfrm>
            <a:prstGeom prst="rect">
              <a:avLst/>
            </a:prstGeom>
            <a:noFill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5" name="Freeform 13"/>
            <p:cNvSpPr>
              <a:spLocks/>
            </p:cNvSpPr>
            <p:nvPr/>
          </p:nvSpPr>
          <p:spPr bwMode="auto">
            <a:xfrm>
              <a:off x="234" y="1743"/>
              <a:ext cx="125" cy="51"/>
            </a:xfrm>
            <a:custGeom>
              <a:avLst/>
              <a:gdLst/>
              <a:ahLst/>
              <a:cxnLst>
                <a:cxn ang="0">
                  <a:pos x="125" y="6"/>
                </a:cxn>
                <a:cxn ang="0">
                  <a:pos x="118" y="15"/>
                </a:cxn>
                <a:cxn ang="0">
                  <a:pos x="110" y="29"/>
                </a:cxn>
                <a:cxn ang="0">
                  <a:pos x="102" y="41"/>
                </a:cxn>
                <a:cxn ang="0">
                  <a:pos x="93" y="52"/>
                </a:cxn>
                <a:cxn ang="0">
                  <a:pos x="82" y="62"/>
                </a:cxn>
                <a:cxn ang="0">
                  <a:pos x="71" y="72"/>
                </a:cxn>
                <a:cxn ang="0">
                  <a:pos x="58" y="81"/>
                </a:cxn>
                <a:cxn ang="0">
                  <a:pos x="47" y="91"/>
                </a:cxn>
                <a:cxn ang="0">
                  <a:pos x="35" y="99"/>
                </a:cxn>
                <a:cxn ang="0">
                  <a:pos x="24" y="103"/>
                </a:cxn>
                <a:cxn ang="0">
                  <a:pos x="11" y="103"/>
                </a:cxn>
                <a:cxn ang="0">
                  <a:pos x="0" y="97"/>
                </a:cxn>
                <a:cxn ang="0">
                  <a:pos x="14" y="85"/>
                </a:cxn>
                <a:cxn ang="0">
                  <a:pos x="29" y="74"/>
                </a:cxn>
                <a:cxn ang="0">
                  <a:pos x="45" y="62"/>
                </a:cxn>
                <a:cxn ang="0">
                  <a:pos x="61" y="50"/>
                </a:cxn>
                <a:cxn ang="0">
                  <a:pos x="77" y="41"/>
                </a:cxn>
                <a:cxn ang="0">
                  <a:pos x="93" y="29"/>
                </a:cxn>
                <a:cxn ang="0">
                  <a:pos x="108" y="15"/>
                </a:cxn>
                <a:cxn ang="0">
                  <a:pos x="123" y="0"/>
                </a:cxn>
                <a:cxn ang="0">
                  <a:pos x="125" y="6"/>
                </a:cxn>
              </a:cxnLst>
              <a:rect l="0" t="0" r="r" b="b"/>
              <a:pathLst>
                <a:path w="125" h="103">
                  <a:moveTo>
                    <a:pt x="125" y="6"/>
                  </a:moveTo>
                  <a:lnTo>
                    <a:pt x="118" y="15"/>
                  </a:lnTo>
                  <a:lnTo>
                    <a:pt x="110" y="29"/>
                  </a:lnTo>
                  <a:lnTo>
                    <a:pt x="102" y="41"/>
                  </a:lnTo>
                  <a:lnTo>
                    <a:pt x="93" y="52"/>
                  </a:lnTo>
                  <a:lnTo>
                    <a:pt x="82" y="62"/>
                  </a:lnTo>
                  <a:lnTo>
                    <a:pt x="71" y="72"/>
                  </a:lnTo>
                  <a:lnTo>
                    <a:pt x="58" y="81"/>
                  </a:lnTo>
                  <a:lnTo>
                    <a:pt x="47" y="91"/>
                  </a:lnTo>
                  <a:lnTo>
                    <a:pt x="35" y="99"/>
                  </a:lnTo>
                  <a:lnTo>
                    <a:pt x="24" y="103"/>
                  </a:lnTo>
                  <a:lnTo>
                    <a:pt x="11" y="103"/>
                  </a:lnTo>
                  <a:lnTo>
                    <a:pt x="0" y="97"/>
                  </a:lnTo>
                  <a:lnTo>
                    <a:pt x="14" y="85"/>
                  </a:lnTo>
                  <a:lnTo>
                    <a:pt x="29" y="74"/>
                  </a:lnTo>
                  <a:lnTo>
                    <a:pt x="45" y="62"/>
                  </a:lnTo>
                  <a:lnTo>
                    <a:pt x="61" y="50"/>
                  </a:lnTo>
                  <a:lnTo>
                    <a:pt x="77" y="41"/>
                  </a:lnTo>
                  <a:lnTo>
                    <a:pt x="93" y="29"/>
                  </a:lnTo>
                  <a:lnTo>
                    <a:pt x="108" y="15"/>
                  </a:lnTo>
                  <a:lnTo>
                    <a:pt x="123" y="0"/>
                  </a:lnTo>
                  <a:lnTo>
                    <a:pt x="125" y="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4" name="Freeform 12"/>
            <p:cNvSpPr>
              <a:spLocks/>
            </p:cNvSpPr>
            <p:nvPr/>
          </p:nvSpPr>
          <p:spPr bwMode="auto">
            <a:xfrm>
              <a:off x="283" y="1772"/>
              <a:ext cx="92" cy="46"/>
            </a:xfrm>
            <a:custGeom>
              <a:avLst/>
              <a:gdLst/>
              <a:ahLst/>
              <a:cxnLst>
                <a:cxn ang="0">
                  <a:pos x="91" y="19"/>
                </a:cxn>
                <a:cxn ang="0">
                  <a:pos x="86" y="19"/>
                </a:cxn>
                <a:cxn ang="0">
                  <a:pos x="83" y="25"/>
                </a:cxn>
                <a:cxn ang="0">
                  <a:pos x="81" y="31"/>
                </a:cxn>
                <a:cxn ang="0">
                  <a:pos x="78" y="35"/>
                </a:cxn>
                <a:cxn ang="0">
                  <a:pos x="69" y="43"/>
                </a:cxn>
                <a:cxn ang="0">
                  <a:pos x="60" y="54"/>
                </a:cxn>
                <a:cxn ang="0">
                  <a:pos x="51" y="66"/>
                </a:cxn>
                <a:cxn ang="0">
                  <a:pos x="43" y="78"/>
                </a:cxn>
                <a:cxn ang="0">
                  <a:pos x="33" y="87"/>
                </a:cxn>
                <a:cxn ang="0">
                  <a:pos x="24" y="91"/>
                </a:cxn>
                <a:cxn ang="0">
                  <a:pos x="13" y="91"/>
                </a:cxn>
                <a:cxn ang="0">
                  <a:pos x="2" y="82"/>
                </a:cxn>
                <a:cxn ang="0">
                  <a:pos x="1" y="80"/>
                </a:cxn>
                <a:cxn ang="0">
                  <a:pos x="1" y="78"/>
                </a:cxn>
                <a:cxn ang="0">
                  <a:pos x="0" y="76"/>
                </a:cxn>
                <a:cxn ang="0">
                  <a:pos x="0" y="74"/>
                </a:cxn>
                <a:cxn ang="0">
                  <a:pos x="12" y="68"/>
                </a:cxn>
                <a:cxn ang="0">
                  <a:pos x="23" y="60"/>
                </a:cxn>
                <a:cxn ang="0">
                  <a:pos x="34" y="52"/>
                </a:cxn>
                <a:cxn ang="0">
                  <a:pos x="46" y="43"/>
                </a:cxn>
                <a:cxn ang="0">
                  <a:pos x="56" y="33"/>
                </a:cxn>
                <a:cxn ang="0">
                  <a:pos x="67" y="23"/>
                </a:cxn>
                <a:cxn ang="0">
                  <a:pos x="78" y="12"/>
                </a:cxn>
                <a:cxn ang="0">
                  <a:pos x="88" y="0"/>
                </a:cxn>
                <a:cxn ang="0">
                  <a:pos x="91" y="4"/>
                </a:cxn>
                <a:cxn ang="0">
                  <a:pos x="92" y="10"/>
                </a:cxn>
                <a:cxn ang="0">
                  <a:pos x="91" y="14"/>
                </a:cxn>
                <a:cxn ang="0">
                  <a:pos x="91" y="19"/>
                </a:cxn>
              </a:cxnLst>
              <a:rect l="0" t="0" r="r" b="b"/>
              <a:pathLst>
                <a:path w="92" h="91">
                  <a:moveTo>
                    <a:pt x="91" y="19"/>
                  </a:moveTo>
                  <a:lnTo>
                    <a:pt x="86" y="19"/>
                  </a:lnTo>
                  <a:lnTo>
                    <a:pt x="83" y="25"/>
                  </a:lnTo>
                  <a:lnTo>
                    <a:pt x="81" y="31"/>
                  </a:lnTo>
                  <a:lnTo>
                    <a:pt x="78" y="35"/>
                  </a:lnTo>
                  <a:lnTo>
                    <a:pt x="69" y="43"/>
                  </a:lnTo>
                  <a:lnTo>
                    <a:pt x="60" y="54"/>
                  </a:lnTo>
                  <a:lnTo>
                    <a:pt x="51" y="66"/>
                  </a:lnTo>
                  <a:lnTo>
                    <a:pt x="43" y="78"/>
                  </a:lnTo>
                  <a:lnTo>
                    <a:pt x="33" y="87"/>
                  </a:lnTo>
                  <a:lnTo>
                    <a:pt x="24" y="91"/>
                  </a:lnTo>
                  <a:lnTo>
                    <a:pt x="13" y="91"/>
                  </a:lnTo>
                  <a:lnTo>
                    <a:pt x="2" y="82"/>
                  </a:lnTo>
                  <a:lnTo>
                    <a:pt x="1" y="80"/>
                  </a:lnTo>
                  <a:lnTo>
                    <a:pt x="1" y="78"/>
                  </a:lnTo>
                  <a:lnTo>
                    <a:pt x="0" y="76"/>
                  </a:lnTo>
                  <a:lnTo>
                    <a:pt x="0" y="74"/>
                  </a:lnTo>
                  <a:lnTo>
                    <a:pt x="12" y="68"/>
                  </a:lnTo>
                  <a:lnTo>
                    <a:pt x="23" y="60"/>
                  </a:lnTo>
                  <a:lnTo>
                    <a:pt x="34" y="52"/>
                  </a:lnTo>
                  <a:lnTo>
                    <a:pt x="46" y="43"/>
                  </a:lnTo>
                  <a:lnTo>
                    <a:pt x="56" y="33"/>
                  </a:lnTo>
                  <a:lnTo>
                    <a:pt x="67" y="23"/>
                  </a:lnTo>
                  <a:lnTo>
                    <a:pt x="78" y="12"/>
                  </a:lnTo>
                  <a:lnTo>
                    <a:pt x="88" y="0"/>
                  </a:lnTo>
                  <a:lnTo>
                    <a:pt x="91" y="4"/>
                  </a:lnTo>
                  <a:lnTo>
                    <a:pt x="92" y="10"/>
                  </a:lnTo>
                  <a:lnTo>
                    <a:pt x="91" y="14"/>
                  </a:lnTo>
                  <a:lnTo>
                    <a:pt x="91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3" name="Freeform 11"/>
            <p:cNvSpPr>
              <a:spLocks/>
            </p:cNvSpPr>
            <p:nvPr/>
          </p:nvSpPr>
          <p:spPr bwMode="auto">
            <a:xfrm>
              <a:off x="745" y="1772"/>
              <a:ext cx="227" cy="89"/>
            </a:xfrm>
            <a:custGeom>
              <a:avLst/>
              <a:gdLst/>
              <a:ahLst/>
              <a:cxnLst>
                <a:cxn ang="0">
                  <a:pos x="227" y="35"/>
                </a:cxn>
                <a:cxn ang="0">
                  <a:pos x="214" y="47"/>
                </a:cxn>
                <a:cxn ang="0">
                  <a:pos x="201" y="56"/>
                </a:cxn>
                <a:cxn ang="0">
                  <a:pos x="188" y="68"/>
                </a:cxn>
                <a:cxn ang="0">
                  <a:pos x="175" y="78"/>
                </a:cxn>
                <a:cxn ang="0">
                  <a:pos x="162" y="87"/>
                </a:cxn>
                <a:cxn ang="0">
                  <a:pos x="148" y="97"/>
                </a:cxn>
                <a:cxn ang="0">
                  <a:pos x="136" y="107"/>
                </a:cxn>
                <a:cxn ang="0">
                  <a:pos x="122" y="115"/>
                </a:cxn>
                <a:cxn ang="0">
                  <a:pos x="109" y="122"/>
                </a:cxn>
                <a:cxn ang="0">
                  <a:pos x="95" y="130"/>
                </a:cxn>
                <a:cxn ang="0">
                  <a:pos x="82" y="138"/>
                </a:cxn>
                <a:cxn ang="0">
                  <a:pos x="68" y="146"/>
                </a:cxn>
                <a:cxn ang="0">
                  <a:pos x="56" y="153"/>
                </a:cxn>
                <a:cxn ang="0">
                  <a:pos x="42" y="159"/>
                </a:cxn>
                <a:cxn ang="0">
                  <a:pos x="29" y="165"/>
                </a:cxn>
                <a:cxn ang="0">
                  <a:pos x="15" y="171"/>
                </a:cxn>
                <a:cxn ang="0">
                  <a:pos x="14" y="173"/>
                </a:cxn>
                <a:cxn ang="0">
                  <a:pos x="14" y="175"/>
                </a:cxn>
                <a:cxn ang="0">
                  <a:pos x="12" y="177"/>
                </a:cxn>
                <a:cxn ang="0">
                  <a:pos x="12" y="179"/>
                </a:cxn>
                <a:cxn ang="0">
                  <a:pos x="6" y="171"/>
                </a:cxn>
                <a:cxn ang="0">
                  <a:pos x="4" y="159"/>
                </a:cxn>
                <a:cxn ang="0">
                  <a:pos x="3" y="148"/>
                </a:cxn>
                <a:cxn ang="0">
                  <a:pos x="0" y="136"/>
                </a:cxn>
                <a:cxn ang="0">
                  <a:pos x="14" y="128"/>
                </a:cxn>
                <a:cxn ang="0">
                  <a:pos x="27" y="122"/>
                </a:cxn>
                <a:cxn ang="0">
                  <a:pos x="41" y="115"/>
                </a:cxn>
                <a:cxn ang="0">
                  <a:pos x="54" y="107"/>
                </a:cxn>
                <a:cxn ang="0">
                  <a:pos x="67" y="99"/>
                </a:cxn>
                <a:cxn ang="0">
                  <a:pos x="80" y="91"/>
                </a:cxn>
                <a:cxn ang="0">
                  <a:pos x="93" y="84"/>
                </a:cxn>
                <a:cxn ang="0">
                  <a:pos x="106" y="76"/>
                </a:cxn>
                <a:cxn ang="0">
                  <a:pos x="120" y="68"/>
                </a:cxn>
                <a:cxn ang="0">
                  <a:pos x="132" y="60"/>
                </a:cxn>
                <a:cxn ang="0">
                  <a:pos x="146" y="52"/>
                </a:cxn>
                <a:cxn ang="0">
                  <a:pos x="158" y="43"/>
                </a:cxn>
                <a:cxn ang="0">
                  <a:pos x="172" y="35"/>
                </a:cxn>
                <a:cxn ang="0">
                  <a:pos x="185" y="25"/>
                </a:cxn>
                <a:cxn ang="0">
                  <a:pos x="199" y="18"/>
                </a:cxn>
                <a:cxn ang="0">
                  <a:pos x="212" y="8"/>
                </a:cxn>
                <a:cxn ang="0">
                  <a:pos x="217" y="0"/>
                </a:cxn>
                <a:cxn ang="0">
                  <a:pos x="221" y="8"/>
                </a:cxn>
                <a:cxn ang="0">
                  <a:pos x="225" y="16"/>
                </a:cxn>
                <a:cxn ang="0">
                  <a:pos x="226" y="25"/>
                </a:cxn>
                <a:cxn ang="0">
                  <a:pos x="227" y="35"/>
                </a:cxn>
              </a:cxnLst>
              <a:rect l="0" t="0" r="r" b="b"/>
              <a:pathLst>
                <a:path w="227" h="179">
                  <a:moveTo>
                    <a:pt x="227" y="35"/>
                  </a:moveTo>
                  <a:lnTo>
                    <a:pt x="214" y="47"/>
                  </a:lnTo>
                  <a:lnTo>
                    <a:pt x="201" y="56"/>
                  </a:lnTo>
                  <a:lnTo>
                    <a:pt x="188" y="68"/>
                  </a:lnTo>
                  <a:lnTo>
                    <a:pt x="175" y="78"/>
                  </a:lnTo>
                  <a:lnTo>
                    <a:pt x="162" y="87"/>
                  </a:lnTo>
                  <a:lnTo>
                    <a:pt x="148" y="97"/>
                  </a:lnTo>
                  <a:lnTo>
                    <a:pt x="136" y="107"/>
                  </a:lnTo>
                  <a:lnTo>
                    <a:pt x="122" y="115"/>
                  </a:lnTo>
                  <a:lnTo>
                    <a:pt x="109" y="122"/>
                  </a:lnTo>
                  <a:lnTo>
                    <a:pt x="95" y="130"/>
                  </a:lnTo>
                  <a:lnTo>
                    <a:pt x="82" y="138"/>
                  </a:lnTo>
                  <a:lnTo>
                    <a:pt x="68" y="146"/>
                  </a:lnTo>
                  <a:lnTo>
                    <a:pt x="56" y="153"/>
                  </a:lnTo>
                  <a:lnTo>
                    <a:pt x="42" y="159"/>
                  </a:lnTo>
                  <a:lnTo>
                    <a:pt x="29" y="165"/>
                  </a:lnTo>
                  <a:lnTo>
                    <a:pt x="15" y="171"/>
                  </a:lnTo>
                  <a:lnTo>
                    <a:pt x="14" y="173"/>
                  </a:lnTo>
                  <a:lnTo>
                    <a:pt x="14" y="175"/>
                  </a:lnTo>
                  <a:lnTo>
                    <a:pt x="12" y="177"/>
                  </a:lnTo>
                  <a:lnTo>
                    <a:pt x="12" y="179"/>
                  </a:lnTo>
                  <a:lnTo>
                    <a:pt x="6" y="171"/>
                  </a:lnTo>
                  <a:lnTo>
                    <a:pt x="4" y="159"/>
                  </a:lnTo>
                  <a:lnTo>
                    <a:pt x="3" y="148"/>
                  </a:lnTo>
                  <a:lnTo>
                    <a:pt x="0" y="136"/>
                  </a:lnTo>
                  <a:lnTo>
                    <a:pt x="14" y="128"/>
                  </a:lnTo>
                  <a:lnTo>
                    <a:pt x="27" y="122"/>
                  </a:lnTo>
                  <a:lnTo>
                    <a:pt x="41" y="115"/>
                  </a:lnTo>
                  <a:lnTo>
                    <a:pt x="54" y="107"/>
                  </a:lnTo>
                  <a:lnTo>
                    <a:pt x="67" y="99"/>
                  </a:lnTo>
                  <a:lnTo>
                    <a:pt x="80" y="91"/>
                  </a:lnTo>
                  <a:lnTo>
                    <a:pt x="93" y="84"/>
                  </a:lnTo>
                  <a:lnTo>
                    <a:pt x="106" y="76"/>
                  </a:lnTo>
                  <a:lnTo>
                    <a:pt x="120" y="68"/>
                  </a:lnTo>
                  <a:lnTo>
                    <a:pt x="132" y="60"/>
                  </a:lnTo>
                  <a:lnTo>
                    <a:pt x="146" y="52"/>
                  </a:lnTo>
                  <a:lnTo>
                    <a:pt x="158" y="43"/>
                  </a:lnTo>
                  <a:lnTo>
                    <a:pt x="172" y="35"/>
                  </a:lnTo>
                  <a:lnTo>
                    <a:pt x="185" y="25"/>
                  </a:lnTo>
                  <a:lnTo>
                    <a:pt x="199" y="18"/>
                  </a:lnTo>
                  <a:lnTo>
                    <a:pt x="212" y="8"/>
                  </a:lnTo>
                  <a:lnTo>
                    <a:pt x="217" y="0"/>
                  </a:lnTo>
                  <a:lnTo>
                    <a:pt x="221" y="8"/>
                  </a:lnTo>
                  <a:lnTo>
                    <a:pt x="225" y="16"/>
                  </a:lnTo>
                  <a:lnTo>
                    <a:pt x="226" y="25"/>
                  </a:lnTo>
                  <a:lnTo>
                    <a:pt x="227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2" name="Freeform 10"/>
            <p:cNvSpPr>
              <a:spLocks/>
            </p:cNvSpPr>
            <p:nvPr/>
          </p:nvSpPr>
          <p:spPr bwMode="auto">
            <a:xfrm>
              <a:off x="619" y="1786"/>
              <a:ext cx="41" cy="33"/>
            </a:xfrm>
            <a:custGeom>
              <a:avLst/>
              <a:gdLst/>
              <a:ahLst/>
              <a:cxnLst>
                <a:cxn ang="0">
                  <a:pos x="0" y="66"/>
                </a:cxn>
                <a:cxn ang="0">
                  <a:pos x="41" y="0"/>
                </a:cxn>
                <a:cxn ang="0">
                  <a:pos x="29" y="31"/>
                </a:cxn>
                <a:cxn ang="0">
                  <a:pos x="0" y="66"/>
                </a:cxn>
              </a:cxnLst>
              <a:rect l="0" t="0" r="r" b="b"/>
              <a:pathLst>
                <a:path w="41" h="66">
                  <a:moveTo>
                    <a:pt x="0" y="66"/>
                  </a:moveTo>
                  <a:lnTo>
                    <a:pt x="41" y="0"/>
                  </a:lnTo>
                  <a:lnTo>
                    <a:pt x="29" y="31"/>
                  </a:lnTo>
                  <a:lnTo>
                    <a:pt x="0" y="6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1" name="Freeform 9"/>
            <p:cNvSpPr>
              <a:spLocks/>
            </p:cNvSpPr>
            <p:nvPr/>
          </p:nvSpPr>
          <p:spPr bwMode="auto">
            <a:xfrm>
              <a:off x="329" y="1805"/>
              <a:ext cx="52" cy="29"/>
            </a:xfrm>
            <a:custGeom>
              <a:avLst/>
              <a:gdLst/>
              <a:ahLst/>
              <a:cxnLst>
                <a:cxn ang="0">
                  <a:pos x="52" y="6"/>
                </a:cxn>
                <a:cxn ang="0">
                  <a:pos x="51" y="16"/>
                </a:cxn>
                <a:cxn ang="0">
                  <a:pos x="47" y="23"/>
                </a:cxn>
                <a:cxn ang="0">
                  <a:pos x="42" y="29"/>
                </a:cxn>
                <a:cxn ang="0">
                  <a:pos x="37" y="35"/>
                </a:cxn>
                <a:cxn ang="0">
                  <a:pos x="31" y="41"/>
                </a:cxn>
                <a:cxn ang="0">
                  <a:pos x="25" y="47"/>
                </a:cxn>
                <a:cxn ang="0">
                  <a:pos x="18" y="52"/>
                </a:cxn>
                <a:cxn ang="0">
                  <a:pos x="13" y="58"/>
                </a:cxn>
                <a:cxn ang="0">
                  <a:pos x="9" y="56"/>
                </a:cxn>
                <a:cxn ang="0">
                  <a:pos x="7" y="54"/>
                </a:cxn>
                <a:cxn ang="0">
                  <a:pos x="3" y="51"/>
                </a:cxn>
                <a:cxn ang="0">
                  <a:pos x="0" y="47"/>
                </a:cxn>
                <a:cxn ang="0">
                  <a:pos x="0" y="39"/>
                </a:cxn>
                <a:cxn ang="0">
                  <a:pos x="8" y="37"/>
                </a:cxn>
                <a:cxn ang="0">
                  <a:pos x="16" y="33"/>
                </a:cxn>
                <a:cxn ang="0">
                  <a:pos x="25" y="31"/>
                </a:cxn>
                <a:cxn ang="0">
                  <a:pos x="30" y="27"/>
                </a:cxn>
                <a:cxn ang="0">
                  <a:pos x="34" y="19"/>
                </a:cxn>
                <a:cxn ang="0">
                  <a:pos x="40" y="8"/>
                </a:cxn>
                <a:cxn ang="0">
                  <a:pos x="46" y="0"/>
                </a:cxn>
                <a:cxn ang="0">
                  <a:pos x="52" y="6"/>
                </a:cxn>
              </a:cxnLst>
              <a:rect l="0" t="0" r="r" b="b"/>
              <a:pathLst>
                <a:path w="52" h="58">
                  <a:moveTo>
                    <a:pt x="52" y="6"/>
                  </a:moveTo>
                  <a:lnTo>
                    <a:pt x="51" y="16"/>
                  </a:lnTo>
                  <a:lnTo>
                    <a:pt x="47" y="23"/>
                  </a:lnTo>
                  <a:lnTo>
                    <a:pt x="42" y="29"/>
                  </a:lnTo>
                  <a:lnTo>
                    <a:pt x="37" y="35"/>
                  </a:lnTo>
                  <a:lnTo>
                    <a:pt x="31" y="41"/>
                  </a:lnTo>
                  <a:lnTo>
                    <a:pt x="25" y="47"/>
                  </a:lnTo>
                  <a:lnTo>
                    <a:pt x="18" y="52"/>
                  </a:lnTo>
                  <a:lnTo>
                    <a:pt x="13" y="58"/>
                  </a:lnTo>
                  <a:lnTo>
                    <a:pt x="9" y="56"/>
                  </a:lnTo>
                  <a:lnTo>
                    <a:pt x="7" y="54"/>
                  </a:lnTo>
                  <a:lnTo>
                    <a:pt x="3" y="51"/>
                  </a:lnTo>
                  <a:lnTo>
                    <a:pt x="0" y="47"/>
                  </a:lnTo>
                  <a:lnTo>
                    <a:pt x="0" y="39"/>
                  </a:lnTo>
                  <a:lnTo>
                    <a:pt x="8" y="37"/>
                  </a:lnTo>
                  <a:lnTo>
                    <a:pt x="16" y="33"/>
                  </a:lnTo>
                  <a:lnTo>
                    <a:pt x="25" y="31"/>
                  </a:lnTo>
                  <a:lnTo>
                    <a:pt x="30" y="27"/>
                  </a:lnTo>
                  <a:lnTo>
                    <a:pt x="34" y="19"/>
                  </a:lnTo>
                  <a:lnTo>
                    <a:pt x="40" y="8"/>
                  </a:lnTo>
                  <a:lnTo>
                    <a:pt x="46" y="0"/>
                  </a:lnTo>
                  <a:lnTo>
                    <a:pt x="52" y="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80" name="Freeform 8"/>
            <p:cNvSpPr>
              <a:spLocks/>
            </p:cNvSpPr>
            <p:nvPr/>
          </p:nvSpPr>
          <p:spPr bwMode="auto">
            <a:xfrm>
              <a:off x="764" y="1808"/>
              <a:ext cx="218" cy="82"/>
            </a:xfrm>
            <a:custGeom>
              <a:avLst/>
              <a:gdLst/>
              <a:ahLst/>
              <a:cxnLst>
                <a:cxn ang="0">
                  <a:pos x="218" y="29"/>
                </a:cxn>
                <a:cxn ang="0">
                  <a:pos x="196" y="52"/>
                </a:cxn>
                <a:cxn ang="0">
                  <a:pos x="172" y="74"/>
                </a:cxn>
                <a:cxn ang="0">
                  <a:pos x="149" y="93"/>
                </a:cxn>
                <a:cxn ang="0">
                  <a:pos x="125" y="113"/>
                </a:cxn>
                <a:cxn ang="0">
                  <a:pos x="101" y="128"/>
                </a:cxn>
                <a:cxn ang="0">
                  <a:pos x="76" y="144"/>
                </a:cxn>
                <a:cxn ang="0">
                  <a:pos x="50" y="155"/>
                </a:cxn>
                <a:cxn ang="0">
                  <a:pos x="23" y="165"/>
                </a:cxn>
                <a:cxn ang="0">
                  <a:pos x="16" y="157"/>
                </a:cxn>
                <a:cxn ang="0">
                  <a:pos x="10" y="147"/>
                </a:cxn>
                <a:cxn ang="0">
                  <a:pos x="5" y="140"/>
                </a:cxn>
                <a:cxn ang="0">
                  <a:pos x="0" y="130"/>
                </a:cxn>
                <a:cxn ang="0">
                  <a:pos x="21" y="120"/>
                </a:cxn>
                <a:cxn ang="0">
                  <a:pos x="42" y="109"/>
                </a:cxn>
                <a:cxn ang="0">
                  <a:pos x="61" y="95"/>
                </a:cxn>
                <a:cxn ang="0">
                  <a:pos x="81" y="81"/>
                </a:cxn>
                <a:cxn ang="0">
                  <a:pos x="101" y="68"/>
                </a:cxn>
                <a:cxn ang="0">
                  <a:pos x="121" y="54"/>
                </a:cxn>
                <a:cxn ang="0">
                  <a:pos x="142" y="46"/>
                </a:cxn>
                <a:cxn ang="0">
                  <a:pos x="164" y="41"/>
                </a:cxn>
                <a:cxn ang="0">
                  <a:pos x="169" y="33"/>
                </a:cxn>
                <a:cxn ang="0">
                  <a:pos x="174" y="27"/>
                </a:cxn>
                <a:cxn ang="0">
                  <a:pos x="179" y="21"/>
                </a:cxn>
                <a:cxn ang="0">
                  <a:pos x="185" y="17"/>
                </a:cxn>
                <a:cxn ang="0">
                  <a:pos x="191" y="15"/>
                </a:cxn>
                <a:cxn ang="0">
                  <a:pos x="197" y="12"/>
                </a:cxn>
                <a:cxn ang="0">
                  <a:pos x="203" y="10"/>
                </a:cxn>
                <a:cxn ang="0">
                  <a:pos x="208" y="6"/>
                </a:cxn>
                <a:cxn ang="0">
                  <a:pos x="209" y="4"/>
                </a:cxn>
                <a:cxn ang="0">
                  <a:pos x="211" y="2"/>
                </a:cxn>
                <a:cxn ang="0">
                  <a:pos x="211" y="0"/>
                </a:cxn>
                <a:cxn ang="0">
                  <a:pos x="212" y="0"/>
                </a:cxn>
                <a:cxn ang="0">
                  <a:pos x="214" y="8"/>
                </a:cxn>
                <a:cxn ang="0">
                  <a:pos x="217" y="13"/>
                </a:cxn>
                <a:cxn ang="0">
                  <a:pos x="218" y="21"/>
                </a:cxn>
                <a:cxn ang="0">
                  <a:pos x="218" y="29"/>
                </a:cxn>
              </a:cxnLst>
              <a:rect l="0" t="0" r="r" b="b"/>
              <a:pathLst>
                <a:path w="218" h="165">
                  <a:moveTo>
                    <a:pt x="218" y="29"/>
                  </a:moveTo>
                  <a:lnTo>
                    <a:pt x="196" y="52"/>
                  </a:lnTo>
                  <a:lnTo>
                    <a:pt x="172" y="74"/>
                  </a:lnTo>
                  <a:lnTo>
                    <a:pt x="149" y="93"/>
                  </a:lnTo>
                  <a:lnTo>
                    <a:pt x="125" y="113"/>
                  </a:lnTo>
                  <a:lnTo>
                    <a:pt x="101" y="128"/>
                  </a:lnTo>
                  <a:lnTo>
                    <a:pt x="76" y="144"/>
                  </a:lnTo>
                  <a:lnTo>
                    <a:pt x="50" y="155"/>
                  </a:lnTo>
                  <a:lnTo>
                    <a:pt x="23" y="165"/>
                  </a:lnTo>
                  <a:lnTo>
                    <a:pt x="16" y="157"/>
                  </a:lnTo>
                  <a:lnTo>
                    <a:pt x="10" y="147"/>
                  </a:lnTo>
                  <a:lnTo>
                    <a:pt x="5" y="140"/>
                  </a:lnTo>
                  <a:lnTo>
                    <a:pt x="0" y="130"/>
                  </a:lnTo>
                  <a:lnTo>
                    <a:pt x="21" y="120"/>
                  </a:lnTo>
                  <a:lnTo>
                    <a:pt x="42" y="109"/>
                  </a:lnTo>
                  <a:lnTo>
                    <a:pt x="61" y="95"/>
                  </a:lnTo>
                  <a:lnTo>
                    <a:pt x="81" y="81"/>
                  </a:lnTo>
                  <a:lnTo>
                    <a:pt x="101" y="68"/>
                  </a:lnTo>
                  <a:lnTo>
                    <a:pt x="121" y="54"/>
                  </a:lnTo>
                  <a:lnTo>
                    <a:pt x="142" y="46"/>
                  </a:lnTo>
                  <a:lnTo>
                    <a:pt x="164" y="41"/>
                  </a:lnTo>
                  <a:lnTo>
                    <a:pt x="169" y="33"/>
                  </a:lnTo>
                  <a:lnTo>
                    <a:pt x="174" y="27"/>
                  </a:lnTo>
                  <a:lnTo>
                    <a:pt x="179" y="21"/>
                  </a:lnTo>
                  <a:lnTo>
                    <a:pt x="185" y="17"/>
                  </a:lnTo>
                  <a:lnTo>
                    <a:pt x="191" y="15"/>
                  </a:lnTo>
                  <a:lnTo>
                    <a:pt x="197" y="12"/>
                  </a:lnTo>
                  <a:lnTo>
                    <a:pt x="203" y="10"/>
                  </a:lnTo>
                  <a:lnTo>
                    <a:pt x="208" y="6"/>
                  </a:lnTo>
                  <a:lnTo>
                    <a:pt x="209" y="4"/>
                  </a:lnTo>
                  <a:lnTo>
                    <a:pt x="211" y="2"/>
                  </a:lnTo>
                  <a:lnTo>
                    <a:pt x="211" y="0"/>
                  </a:lnTo>
                  <a:lnTo>
                    <a:pt x="212" y="0"/>
                  </a:lnTo>
                  <a:lnTo>
                    <a:pt x="214" y="8"/>
                  </a:lnTo>
                  <a:lnTo>
                    <a:pt x="217" y="13"/>
                  </a:lnTo>
                  <a:lnTo>
                    <a:pt x="218" y="21"/>
                  </a:lnTo>
                  <a:lnTo>
                    <a:pt x="218" y="2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9" name="Freeform 7"/>
            <p:cNvSpPr>
              <a:spLocks/>
            </p:cNvSpPr>
            <p:nvPr/>
          </p:nvSpPr>
          <p:spPr bwMode="auto">
            <a:xfrm>
              <a:off x="595" y="1824"/>
              <a:ext cx="21" cy="12"/>
            </a:xfrm>
            <a:custGeom>
              <a:avLst/>
              <a:gdLst/>
              <a:ahLst/>
              <a:cxnLst>
                <a:cxn ang="0">
                  <a:pos x="21" y="0"/>
                </a:cxn>
                <a:cxn ang="0">
                  <a:pos x="0" y="23"/>
                </a:cxn>
                <a:cxn ang="0">
                  <a:pos x="16" y="0"/>
                </a:cxn>
                <a:cxn ang="0">
                  <a:pos x="17" y="4"/>
                </a:cxn>
                <a:cxn ang="0">
                  <a:pos x="21" y="0"/>
                </a:cxn>
              </a:cxnLst>
              <a:rect l="0" t="0" r="r" b="b"/>
              <a:pathLst>
                <a:path w="21" h="23">
                  <a:moveTo>
                    <a:pt x="21" y="0"/>
                  </a:moveTo>
                  <a:lnTo>
                    <a:pt x="0" y="23"/>
                  </a:lnTo>
                  <a:lnTo>
                    <a:pt x="16" y="0"/>
                  </a:lnTo>
                  <a:lnTo>
                    <a:pt x="17" y="4"/>
                  </a:lnTo>
                  <a:lnTo>
                    <a:pt x="21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8" name="Freeform 6"/>
            <p:cNvSpPr>
              <a:spLocks/>
            </p:cNvSpPr>
            <p:nvPr/>
          </p:nvSpPr>
          <p:spPr bwMode="auto">
            <a:xfrm>
              <a:off x="361" y="1838"/>
              <a:ext cx="18" cy="16"/>
            </a:xfrm>
            <a:custGeom>
              <a:avLst/>
              <a:gdLst/>
              <a:ahLst/>
              <a:cxnLst>
                <a:cxn ang="0">
                  <a:pos x="0" y="19"/>
                </a:cxn>
                <a:cxn ang="0">
                  <a:pos x="15" y="0"/>
                </a:cxn>
                <a:cxn ang="0">
                  <a:pos x="18" y="31"/>
                </a:cxn>
                <a:cxn ang="0">
                  <a:pos x="0" y="19"/>
                </a:cxn>
              </a:cxnLst>
              <a:rect l="0" t="0" r="r" b="b"/>
              <a:pathLst>
                <a:path w="18" h="31">
                  <a:moveTo>
                    <a:pt x="0" y="19"/>
                  </a:moveTo>
                  <a:lnTo>
                    <a:pt x="15" y="0"/>
                  </a:lnTo>
                  <a:lnTo>
                    <a:pt x="18" y="31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7" name="Freeform 5"/>
            <p:cNvSpPr>
              <a:spLocks/>
            </p:cNvSpPr>
            <p:nvPr/>
          </p:nvSpPr>
          <p:spPr bwMode="auto">
            <a:xfrm>
              <a:off x="799" y="1849"/>
              <a:ext cx="190" cy="69"/>
            </a:xfrm>
            <a:custGeom>
              <a:avLst/>
              <a:gdLst/>
              <a:ahLst/>
              <a:cxnLst>
                <a:cxn ang="0">
                  <a:pos x="188" y="18"/>
                </a:cxn>
                <a:cxn ang="0">
                  <a:pos x="181" y="20"/>
                </a:cxn>
                <a:cxn ang="0">
                  <a:pos x="174" y="26"/>
                </a:cxn>
                <a:cxn ang="0">
                  <a:pos x="168" y="33"/>
                </a:cxn>
                <a:cxn ang="0">
                  <a:pos x="164" y="41"/>
                </a:cxn>
                <a:cxn ang="0">
                  <a:pos x="155" y="51"/>
                </a:cxn>
                <a:cxn ang="0">
                  <a:pos x="144" y="59"/>
                </a:cxn>
                <a:cxn ang="0">
                  <a:pos x="132" y="68"/>
                </a:cxn>
                <a:cxn ang="0">
                  <a:pos x="121" y="74"/>
                </a:cxn>
                <a:cxn ang="0">
                  <a:pos x="110" y="82"/>
                </a:cxn>
                <a:cxn ang="0">
                  <a:pos x="99" y="88"/>
                </a:cxn>
                <a:cxn ang="0">
                  <a:pos x="88" y="92"/>
                </a:cxn>
                <a:cxn ang="0">
                  <a:pos x="77" y="96"/>
                </a:cxn>
                <a:cxn ang="0">
                  <a:pos x="69" y="101"/>
                </a:cxn>
                <a:cxn ang="0">
                  <a:pos x="62" y="107"/>
                </a:cxn>
                <a:cxn ang="0">
                  <a:pos x="55" y="113"/>
                </a:cxn>
                <a:cxn ang="0">
                  <a:pos x="47" y="119"/>
                </a:cxn>
                <a:cxn ang="0">
                  <a:pos x="40" y="125"/>
                </a:cxn>
                <a:cxn ang="0">
                  <a:pos x="31" y="131"/>
                </a:cxn>
                <a:cxn ang="0">
                  <a:pos x="24" y="134"/>
                </a:cxn>
                <a:cxn ang="0">
                  <a:pos x="15" y="138"/>
                </a:cxn>
                <a:cxn ang="0">
                  <a:pos x="13" y="131"/>
                </a:cxn>
                <a:cxn ang="0">
                  <a:pos x="9" y="125"/>
                </a:cxn>
                <a:cxn ang="0">
                  <a:pos x="4" y="117"/>
                </a:cxn>
                <a:cxn ang="0">
                  <a:pos x="0" y="111"/>
                </a:cxn>
                <a:cxn ang="0">
                  <a:pos x="12" y="109"/>
                </a:cxn>
                <a:cxn ang="0">
                  <a:pos x="24" y="103"/>
                </a:cxn>
                <a:cxn ang="0">
                  <a:pos x="35" y="96"/>
                </a:cxn>
                <a:cxn ang="0">
                  <a:pos x="47" y="86"/>
                </a:cxn>
                <a:cxn ang="0">
                  <a:pos x="58" y="78"/>
                </a:cxn>
                <a:cxn ang="0">
                  <a:pos x="71" y="70"/>
                </a:cxn>
                <a:cxn ang="0">
                  <a:pos x="83" y="66"/>
                </a:cxn>
                <a:cxn ang="0">
                  <a:pos x="97" y="65"/>
                </a:cxn>
                <a:cxn ang="0">
                  <a:pos x="102" y="61"/>
                </a:cxn>
                <a:cxn ang="0">
                  <a:pos x="108" y="57"/>
                </a:cxn>
                <a:cxn ang="0">
                  <a:pos x="114" y="51"/>
                </a:cxn>
                <a:cxn ang="0">
                  <a:pos x="120" y="47"/>
                </a:cxn>
                <a:cxn ang="0">
                  <a:pos x="126" y="41"/>
                </a:cxn>
                <a:cxn ang="0">
                  <a:pos x="132" y="33"/>
                </a:cxn>
                <a:cxn ang="0">
                  <a:pos x="139" y="28"/>
                </a:cxn>
                <a:cxn ang="0">
                  <a:pos x="144" y="18"/>
                </a:cxn>
                <a:cxn ang="0">
                  <a:pos x="150" y="14"/>
                </a:cxn>
                <a:cxn ang="0">
                  <a:pos x="156" y="10"/>
                </a:cxn>
                <a:cxn ang="0">
                  <a:pos x="161" y="10"/>
                </a:cxn>
                <a:cxn ang="0">
                  <a:pos x="168" y="14"/>
                </a:cxn>
                <a:cxn ang="0">
                  <a:pos x="176" y="4"/>
                </a:cxn>
                <a:cxn ang="0">
                  <a:pos x="185" y="0"/>
                </a:cxn>
                <a:cxn ang="0">
                  <a:pos x="190" y="2"/>
                </a:cxn>
                <a:cxn ang="0">
                  <a:pos x="188" y="18"/>
                </a:cxn>
              </a:cxnLst>
              <a:rect l="0" t="0" r="r" b="b"/>
              <a:pathLst>
                <a:path w="190" h="138">
                  <a:moveTo>
                    <a:pt x="188" y="18"/>
                  </a:moveTo>
                  <a:lnTo>
                    <a:pt x="181" y="20"/>
                  </a:lnTo>
                  <a:lnTo>
                    <a:pt x="174" y="26"/>
                  </a:lnTo>
                  <a:lnTo>
                    <a:pt x="168" y="33"/>
                  </a:lnTo>
                  <a:lnTo>
                    <a:pt x="164" y="41"/>
                  </a:lnTo>
                  <a:lnTo>
                    <a:pt x="155" y="51"/>
                  </a:lnTo>
                  <a:lnTo>
                    <a:pt x="144" y="59"/>
                  </a:lnTo>
                  <a:lnTo>
                    <a:pt x="132" y="68"/>
                  </a:lnTo>
                  <a:lnTo>
                    <a:pt x="121" y="74"/>
                  </a:lnTo>
                  <a:lnTo>
                    <a:pt x="110" y="82"/>
                  </a:lnTo>
                  <a:lnTo>
                    <a:pt x="99" y="88"/>
                  </a:lnTo>
                  <a:lnTo>
                    <a:pt x="88" y="92"/>
                  </a:lnTo>
                  <a:lnTo>
                    <a:pt x="77" y="96"/>
                  </a:lnTo>
                  <a:lnTo>
                    <a:pt x="69" y="101"/>
                  </a:lnTo>
                  <a:lnTo>
                    <a:pt x="62" y="107"/>
                  </a:lnTo>
                  <a:lnTo>
                    <a:pt x="55" y="113"/>
                  </a:lnTo>
                  <a:lnTo>
                    <a:pt x="47" y="119"/>
                  </a:lnTo>
                  <a:lnTo>
                    <a:pt x="40" y="125"/>
                  </a:lnTo>
                  <a:lnTo>
                    <a:pt x="31" y="131"/>
                  </a:lnTo>
                  <a:lnTo>
                    <a:pt x="24" y="134"/>
                  </a:lnTo>
                  <a:lnTo>
                    <a:pt x="15" y="138"/>
                  </a:lnTo>
                  <a:lnTo>
                    <a:pt x="13" y="131"/>
                  </a:lnTo>
                  <a:lnTo>
                    <a:pt x="9" y="125"/>
                  </a:lnTo>
                  <a:lnTo>
                    <a:pt x="4" y="117"/>
                  </a:lnTo>
                  <a:lnTo>
                    <a:pt x="0" y="111"/>
                  </a:lnTo>
                  <a:lnTo>
                    <a:pt x="12" y="109"/>
                  </a:lnTo>
                  <a:lnTo>
                    <a:pt x="24" y="103"/>
                  </a:lnTo>
                  <a:lnTo>
                    <a:pt x="35" y="96"/>
                  </a:lnTo>
                  <a:lnTo>
                    <a:pt x="47" y="86"/>
                  </a:lnTo>
                  <a:lnTo>
                    <a:pt x="58" y="78"/>
                  </a:lnTo>
                  <a:lnTo>
                    <a:pt x="71" y="70"/>
                  </a:lnTo>
                  <a:lnTo>
                    <a:pt x="83" y="66"/>
                  </a:lnTo>
                  <a:lnTo>
                    <a:pt x="97" y="65"/>
                  </a:lnTo>
                  <a:lnTo>
                    <a:pt x="102" y="61"/>
                  </a:lnTo>
                  <a:lnTo>
                    <a:pt x="108" y="57"/>
                  </a:lnTo>
                  <a:lnTo>
                    <a:pt x="114" y="51"/>
                  </a:lnTo>
                  <a:lnTo>
                    <a:pt x="120" y="47"/>
                  </a:lnTo>
                  <a:lnTo>
                    <a:pt x="126" y="41"/>
                  </a:lnTo>
                  <a:lnTo>
                    <a:pt x="132" y="33"/>
                  </a:lnTo>
                  <a:lnTo>
                    <a:pt x="139" y="28"/>
                  </a:lnTo>
                  <a:lnTo>
                    <a:pt x="144" y="18"/>
                  </a:lnTo>
                  <a:lnTo>
                    <a:pt x="150" y="14"/>
                  </a:lnTo>
                  <a:lnTo>
                    <a:pt x="156" y="10"/>
                  </a:lnTo>
                  <a:lnTo>
                    <a:pt x="161" y="10"/>
                  </a:lnTo>
                  <a:lnTo>
                    <a:pt x="168" y="14"/>
                  </a:lnTo>
                  <a:lnTo>
                    <a:pt x="176" y="4"/>
                  </a:lnTo>
                  <a:lnTo>
                    <a:pt x="185" y="0"/>
                  </a:lnTo>
                  <a:lnTo>
                    <a:pt x="190" y="2"/>
                  </a:lnTo>
                  <a:lnTo>
                    <a:pt x="188" y="1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6" name="Freeform 4"/>
            <p:cNvSpPr>
              <a:spLocks/>
            </p:cNvSpPr>
            <p:nvPr/>
          </p:nvSpPr>
          <p:spPr bwMode="auto">
            <a:xfrm>
              <a:off x="841" y="1879"/>
              <a:ext cx="146" cy="53"/>
            </a:xfrm>
            <a:custGeom>
              <a:avLst/>
              <a:gdLst/>
              <a:ahLst/>
              <a:cxnLst>
                <a:cxn ang="0">
                  <a:pos x="146" y="0"/>
                </a:cxn>
                <a:cxn ang="0">
                  <a:pos x="145" y="13"/>
                </a:cxn>
                <a:cxn ang="0">
                  <a:pos x="142" y="25"/>
                </a:cxn>
                <a:cxn ang="0">
                  <a:pos x="137" y="37"/>
                </a:cxn>
                <a:cxn ang="0">
                  <a:pos x="131" y="46"/>
                </a:cxn>
                <a:cxn ang="0">
                  <a:pos x="118" y="48"/>
                </a:cxn>
                <a:cxn ang="0">
                  <a:pos x="103" y="54"/>
                </a:cxn>
                <a:cxn ang="0">
                  <a:pos x="89" y="60"/>
                </a:cxn>
                <a:cxn ang="0">
                  <a:pos x="76" y="70"/>
                </a:cxn>
                <a:cxn ang="0">
                  <a:pos x="62" y="77"/>
                </a:cxn>
                <a:cxn ang="0">
                  <a:pos x="50" y="87"/>
                </a:cxn>
                <a:cxn ang="0">
                  <a:pos x="36" y="97"/>
                </a:cxn>
                <a:cxn ang="0">
                  <a:pos x="23" y="105"/>
                </a:cxn>
                <a:cxn ang="0">
                  <a:pos x="16" y="105"/>
                </a:cxn>
                <a:cxn ang="0">
                  <a:pos x="11" y="106"/>
                </a:cxn>
                <a:cxn ang="0">
                  <a:pos x="7" y="105"/>
                </a:cxn>
                <a:cxn ang="0">
                  <a:pos x="0" y="97"/>
                </a:cxn>
                <a:cxn ang="0">
                  <a:pos x="10" y="89"/>
                </a:cxn>
                <a:cxn ang="0">
                  <a:pos x="23" y="81"/>
                </a:cxn>
                <a:cxn ang="0">
                  <a:pos x="35" y="71"/>
                </a:cxn>
                <a:cxn ang="0">
                  <a:pos x="48" y="64"/>
                </a:cxn>
                <a:cxn ang="0">
                  <a:pos x="62" y="56"/>
                </a:cxn>
                <a:cxn ang="0">
                  <a:pos x="76" y="48"/>
                </a:cxn>
                <a:cxn ang="0">
                  <a:pos x="89" y="42"/>
                </a:cxn>
                <a:cxn ang="0">
                  <a:pos x="102" y="38"/>
                </a:cxn>
                <a:cxn ang="0">
                  <a:pos x="105" y="29"/>
                </a:cxn>
                <a:cxn ang="0">
                  <a:pos x="109" y="23"/>
                </a:cxn>
                <a:cxn ang="0">
                  <a:pos x="114" y="15"/>
                </a:cxn>
                <a:cxn ang="0">
                  <a:pos x="120" y="9"/>
                </a:cxn>
                <a:cxn ang="0">
                  <a:pos x="126" y="5"/>
                </a:cxn>
                <a:cxn ang="0">
                  <a:pos x="132" y="4"/>
                </a:cxn>
                <a:cxn ang="0">
                  <a:pos x="139" y="2"/>
                </a:cxn>
                <a:cxn ang="0">
                  <a:pos x="146" y="0"/>
                </a:cxn>
              </a:cxnLst>
              <a:rect l="0" t="0" r="r" b="b"/>
              <a:pathLst>
                <a:path w="146" h="106">
                  <a:moveTo>
                    <a:pt x="146" y="0"/>
                  </a:moveTo>
                  <a:lnTo>
                    <a:pt x="145" y="13"/>
                  </a:lnTo>
                  <a:lnTo>
                    <a:pt x="142" y="25"/>
                  </a:lnTo>
                  <a:lnTo>
                    <a:pt x="137" y="37"/>
                  </a:lnTo>
                  <a:lnTo>
                    <a:pt x="131" y="46"/>
                  </a:lnTo>
                  <a:lnTo>
                    <a:pt x="118" y="48"/>
                  </a:lnTo>
                  <a:lnTo>
                    <a:pt x="103" y="54"/>
                  </a:lnTo>
                  <a:lnTo>
                    <a:pt x="89" y="60"/>
                  </a:lnTo>
                  <a:lnTo>
                    <a:pt x="76" y="70"/>
                  </a:lnTo>
                  <a:lnTo>
                    <a:pt x="62" y="77"/>
                  </a:lnTo>
                  <a:lnTo>
                    <a:pt x="50" y="87"/>
                  </a:lnTo>
                  <a:lnTo>
                    <a:pt x="36" y="97"/>
                  </a:lnTo>
                  <a:lnTo>
                    <a:pt x="23" y="105"/>
                  </a:lnTo>
                  <a:lnTo>
                    <a:pt x="16" y="105"/>
                  </a:lnTo>
                  <a:lnTo>
                    <a:pt x="11" y="106"/>
                  </a:lnTo>
                  <a:lnTo>
                    <a:pt x="7" y="105"/>
                  </a:lnTo>
                  <a:lnTo>
                    <a:pt x="0" y="97"/>
                  </a:lnTo>
                  <a:lnTo>
                    <a:pt x="10" y="89"/>
                  </a:lnTo>
                  <a:lnTo>
                    <a:pt x="23" y="81"/>
                  </a:lnTo>
                  <a:lnTo>
                    <a:pt x="35" y="71"/>
                  </a:lnTo>
                  <a:lnTo>
                    <a:pt x="48" y="64"/>
                  </a:lnTo>
                  <a:lnTo>
                    <a:pt x="62" y="56"/>
                  </a:lnTo>
                  <a:lnTo>
                    <a:pt x="76" y="48"/>
                  </a:lnTo>
                  <a:lnTo>
                    <a:pt x="89" y="42"/>
                  </a:lnTo>
                  <a:lnTo>
                    <a:pt x="102" y="38"/>
                  </a:lnTo>
                  <a:lnTo>
                    <a:pt x="105" y="29"/>
                  </a:lnTo>
                  <a:lnTo>
                    <a:pt x="109" y="23"/>
                  </a:lnTo>
                  <a:lnTo>
                    <a:pt x="114" y="15"/>
                  </a:lnTo>
                  <a:lnTo>
                    <a:pt x="120" y="9"/>
                  </a:lnTo>
                  <a:lnTo>
                    <a:pt x="126" y="5"/>
                  </a:lnTo>
                  <a:lnTo>
                    <a:pt x="132" y="4"/>
                  </a:lnTo>
                  <a:lnTo>
                    <a:pt x="139" y="2"/>
                  </a:lnTo>
                  <a:lnTo>
                    <a:pt x="146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75" name="Freeform 3"/>
            <p:cNvSpPr>
              <a:spLocks/>
            </p:cNvSpPr>
            <p:nvPr/>
          </p:nvSpPr>
          <p:spPr bwMode="auto">
            <a:xfrm>
              <a:off x="903" y="1918"/>
              <a:ext cx="73" cy="25"/>
            </a:xfrm>
            <a:custGeom>
              <a:avLst/>
              <a:gdLst/>
              <a:ahLst/>
              <a:cxnLst>
                <a:cxn ang="0">
                  <a:pos x="73" y="0"/>
                </a:cxn>
                <a:cxn ang="0">
                  <a:pos x="73" y="12"/>
                </a:cxn>
                <a:cxn ang="0">
                  <a:pos x="70" y="22"/>
                </a:cxn>
                <a:cxn ang="0">
                  <a:pos x="65" y="28"/>
                </a:cxn>
                <a:cxn ang="0">
                  <a:pos x="60" y="33"/>
                </a:cxn>
                <a:cxn ang="0">
                  <a:pos x="53" y="37"/>
                </a:cxn>
                <a:cxn ang="0">
                  <a:pos x="47" y="41"/>
                </a:cxn>
                <a:cxn ang="0">
                  <a:pos x="41" y="45"/>
                </a:cxn>
                <a:cxn ang="0">
                  <a:pos x="36" y="51"/>
                </a:cxn>
                <a:cxn ang="0">
                  <a:pos x="0" y="43"/>
                </a:cxn>
                <a:cxn ang="0">
                  <a:pos x="11" y="37"/>
                </a:cxn>
                <a:cxn ang="0">
                  <a:pos x="20" y="31"/>
                </a:cxn>
                <a:cxn ang="0">
                  <a:pos x="28" y="26"/>
                </a:cxn>
                <a:cxn ang="0">
                  <a:pos x="37" y="20"/>
                </a:cxn>
                <a:cxn ang="0">
                  <a:pos x="46" y="14"/>
                </a:cxn>
                <a:cxn ang="0">
                  <a:pos x="54" y="10"/>
                </a:cxn>
                <a:cxn ang="0">
                  <a:pos x="63" y="4"/>
                </a:cxn>
                <a:cxn ang="0">
                  <a:pos x="73" y="0"/>
                </a:cxn>
              </a:cxnLst>
              <a:rect l="0" t="0" r="r" b="b"/>
              <a:pathLst>
                <a:path w="73" h="51">
                  <a:moveTo>
                    <a:pt x="73" y="0"/>
                  </a:moveTo>
                  <a:lnTo>
                    <a:pt x="73" y="12"/>
                  </a:lnTo>
                  <a:lnTo>
                    <a:pt x="70" y="22"/>
                  </a:lnTo>
                  <a:lnTo>
                    <a:pt x="65" y="28"/>
                  </a:lnTo>
                  <a:lnTo>
                    <a:pt x="60" y="33"/>
                  </a:lnTo>
                  <a:lnTo>
                    <a:pt x="53" y="37"/>
                  </a:lnTo>
                  <a:lnTo>
                    <a:pt x="47" y="41"/>
                  </a:lnTo>
                  <a:lnTo>
                    <a:pt x="41" y="45"/>
                  </a:lnTo>
                  <a:lnTo>
                    <a:pt x="36" y="51"/>
                  </a:lnTo>
                  <a:lnTo>
                    <a:pt x="0" y="43"/>
                  </a:lnTo>
                  <a:lnTo>
                    <a:pt x="11" y="37"/>
                  </a:lnTo>
                  <a:lnTo>
                    <a:pt x="20" y="31"/>
                  </a:lnTo>
                  <a:lnTo>
                    <a:pt x="28" y="26"/>
                  </a:lnTo>
                  <a:lnTo>
                    <a:pt x="37" y="20"/>
                  </a:lnTo>
                  <a:lnTo>
                    <a:pt x="46" y="14"/>
                  </a:lnTo>
                  <a:lnTo>
                    <a:pt x="54" y="10"/>
                  </a:lnTo>
                  <a:lnTo>
                    <a:pt x="63" y="4"/>
                  </a:lnTo>
                  <a:lnTo>
                    <a:pt x="73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3073" name="obrázek 4" descr="MC900383832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764704"/>
            <a:ext cx="4104456" cy="4248472"/>
          </a:xfrm>
          <a:prstGeom prst="rect">
            <a:avLst/>
          </a:prstGeom>
          <a:noFill/>
        </p:spPr>
      </p:pic>
      <p:sp>
        <p:nvSpPr>
          <p:cNvPr id="3087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88" name="Rectangle 16"/>
          <p:cNvSpPr>
            <a:spLocks noChangeArrowheads="1"/>
          </p:cNvSpPr>
          <p:nvPr/>
        </p:nvSpPr>
        <p:spPr bwMode="auto">
          <a:xfrm>
            <a:off x="0" y="1752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3089" name="Group 17"/>
          <p:cNvGrpSpPr>
            <a:grpSpLocks/>
          </p:cNvGrpSpPr>
          <p:nvPr/>
        </p:nvGrpSpPr>
        <p:grpSpPr bwMode="auto">
          <a:xfrm>
            <a:off x="3707904" y="980728"/>
            <a:ext cx="2448272" cy="2448272"/>
            <a:chOff x="39" y="33"/>
            <a:chExt cx="2196" cy="1974"/>
          </a:xfrm>
        </p:grpSpPr>
        <p:sp>
          <p:nvSpPr>
            <p:cNvPr id="3090" name="Freeform 18"/>
            <p:cNvSpPr>
              <a:spLocks/>
            </p:cNvSpPr>
            <p:nvPr/>
          </p:nvSpPr>
          <p:spPr bwMode="auto">
            <a:xfrm>
              <a:off x="39" y="33"/>
              <a:ext cx="2196" cy="1974"/>
            </a:xfrm>
            <a:custGeom>
              <a:avLst/>
              <a:gdLst/>
              <a:ahLst/>
              <a:cxnLst>
                <a:cxn ang="0">
                  <a:pos x="1656" y="1400"/>
                </a:cxn>
                <a:cxn ang="0">
                  <a:pos x="1741" y="1354"/>
                </a:cxn>
                <a:cxn ang="0">
                  <a:pos x="1800" y="1130"/>
                </a:cxn>
                <a:cxn ang="0">
                  <a:pos x="1813" y="955"/>
                </a:cxn>
                <a:cxn ang="0">
                  <a:pos x="1847" y="781"/>
                </a:cxn>
                <a:cxn ang="0">
                  <a:pos x="1714" y="476"/>
                </a:cxn>
                <a:cxn ang="0">
                  <a:pos x="1694" y="350"/>
                </a:cxn>
                <a:cxn ang="0">
                  <a:pos x="1598" y="140"/>
                </a:cxn>
                <a:cxn ang="0">
                  <a:pos x="1286" y="66"/>
                </a:cxn>
                <a:cxn ang="0">
                  <a:pos x="1234" y="35"/>
                </a:cxn>
                <a:cxn ang="0">
                  <a:pos x="1102" y="39"/>
                </a:cxn>
                <a:cxn ang="0">
                  <a:pos x="943" y="216"/>
                </a:cxn>
                <a:cxn ang="0">
                  <a:pos x="806" y="431"/>
                </a:cxn>
                <a:cxn ang="0">
                  <a:pos x="695" y="783"/>
                </a:cxn>
                <a:cxn ang="0">
                  <a:pos x="817" y="1175"/>
                </a:cxn>
                <a:cxn ang="0">
                  <a:pos x="663" y="1608"/>
                </a:cxn>
                <a:cxn ang="0">
                  <a:pos x="549" y="1557"/>
                </a:cxn>
                <a:cxn ang="0">
                  <a:pos x="424" y="1610"/>
                </a:cxn>
                <a:cxn ang="0">
                  <a:pos x="335" y="1699"/>
                </a:cxn>
                <a:cxn ang="0">
                  <a:pos x="237" y="1851"/>
                </a:cxn>
                <a:cxn ang="0">
                  <a:pos x="242" y="1954"/>
                </a:cxn>
                <a:cxn ang="0">
                  <a:pos x="329" y="2090"/>
                </a:cxn>
                <a:cxn ang="0">
                  <a:pos x="674" y="2204"/>
                </a:cxn>
                <a:cxn ang="0">
                  <a:pos x="382" y="3055"/>
                </a:cxn>
                <a:cxn ang="0">
                  <a:pos x="288" y="2987"/>
                </a:cxn>
                <a:cxn ang="0">
                  <a:pos x="139" y="2952"/>
                </a:cxn>
                <a:cxn ang="0">
                  <a:pos x="30" y="3027"/>
                </a:cxn>
                <a:cxn ang="0">
                  <a:pos x="12" y="3276"/>
                </a:cxn>
                <a:cxn ang="0">
                  <a:pos x="30" y="3429"/>
                </a:cxn>
                <a:cxn ang="0">
                  <a:pos x="136" y="3595"/>
                </a:cxn>
                <a:cxn ang="0">
                  <a:pos x="260" y="3713"/>
                </a:cxn>
                <a:cxn ang="0">
                  <a:pos x="658" y="3711"/>
                </a:cxn>
                <a:cxn ang="0">
                  <a:pos x="668" y="3802"/>
                </a:cxn>
                <a:cxn ang="0">
                  <a:pos x="789" y="3934"/>
                </a:cxn>
                <a:cxn ang="0">
                  <a:pos x="1012" y="3930"/>
                </a:cxn>
                <a:cxn ang="0">
                  <a:pos x="1118" y="3837"/>
                </a:cxn>
                <a:cxn ang="0">
                  <a:pos x="1221" y="3595"/>
                </a:cxn>
                <a:cxn ang="0">
                  <a:pos x="1311" y="3402"/>
                </a:cxn>
                <a:cxn ang="0">
                  <a:pos x="1402" y="3173"/>
                </a:cxn>
                <a:cxn ang="0">
                  <a:pos x="1549" y="3014"/>
                </a:cxn>
                <a:cxn ang="0">
                  <a:pos x="1651" y="2635"/>
                </a:cxn>
                <a:cxn ang="0">
                  <a:pos x="1703" y="2484"/>
                </a:cxn>
                <a:cxn ang="0">
                  <a:pos x="1798" y="2606"/>
                </a:cxn>
                <a:cxn ang="0">
                  <a:pos x="1941" y="2556"/>
                </a:cxn>
                <a:cxn ang="0">
                  <a:pos x="2019" y="2433"/>
                </a:cxn>
                <a:cxn ang="0">
                  <a:pos x="2133" y="2350"/>
                </a:cxn>
                <a:cxn ang="0">
                  <a:pos x="2193" y="2111"/>
                </a:cxn>
                <a:cxn ang="0">
                  <a:pos x="2168" y="2004"/>
                </a:cxn>
                <a:cxn ang="0">
                  <a:pos x="2078" y="1928"/>
                </a:cxn>
                <a:cxn ang="0">
                  <a:pos x="1992" y="1888"/>
                </a:cxn>
                <a:cxn ang="0">
                  <a:pos x="1832" y="1849"/>
                </a:cxn>
                <a:cxn ang="0">
                  <a:pos x="1809" y="1812"/>
                </a:cxn>
                <a:cxn ang="0">
                  <a:pos x="1726" y="1750"/>
                </a:cxn>
              </a:cxnLst>
              <a:rect l="0" t="0" r="r" b="b"/>
              <a:pathLst>
                <a:path w="2196" h="3948">
                  <a:moveTo>
                    <a:pt x="1630" y="1730"/>
                  </a:moveTo>
                  <a:lnTo>
                    <a:pt x="1630" y="1625"/>
                  </a:lnTo>
                  <a:lnTo>
                    <a:pt x="1681" y="1546"/>
                  </a:lnTo>
                  <a:lnTo>
                    <a:pt x="1647" y="1400"/>
                  </a:lnTo>
                  <a:lnTo>
                    <a:pt x="1650" y="1400"/>
                  </a:lnTo>
                  <a:lnTo>
                    <a:pt x="1656" y="1400"/>
                  </a:lnTo>
                  <a:lnTo>
                    <a:pt x="1666" y="1398"/>
                  </a:lnTo>
                  <a:lnTo>
                    <a:pt x="1678" y="1396"/>
                  </a:lnTo>
                  <a:lnTo>
                    <a:pt x="1692" y="1390"/>
                  </a:lnTo>
                  <a:lnTo>
                    <a:pt x="1708" y="1383"/>
                  </a:lnTo>
                  <a:lnTo>
                    <a:pt x="1724" y="1371"/>
                  </a:lnTo>
                  <a:lnTo>
                    <a:pt x="1741" y="1354"/>
                  </a:lnTo>
                  <a:lnTo>
                    <a:pt x="1756" y="1332"/>
                  </a:lnTo>
                  <a:lnTo>
                    <a:pt x="1771" y="1307"/>
                  </a:lnTo>
                  <a:lnTo>
                    <a:pt x="1783" y="1274"/>
                  </a:lnTo>
                  <a:lnTo>
                    <a:pt x="1792" y="1233"/>
                  </a:lnTo>
                  <a:lnTo>
                    <a:pt x="1798" y="1185"/>
                  </a:lnTo>
                  <a:lnTo>
                    <a:pt x="1800" y="1130"/>
                  </a:lnTo>
                  <a:lnTo>
                    <a:pt x="1798" y="1064"/>
                  </a:lnTo>
                  <a:lnTo>
                    <a:pt x="1789" y="990"/>
                  </a:lnTo>
                  <a:lnTo>
                    <a:pt x="1792" y="988"/>
                  </a:lnTo>
                  <a:lnTo>
                    <a:pt x="1797" y="981"/>
                  </a:lnTo>
                  <a:lnTo>
                    <a:pt x="1804" y="971"/>
                  </a:lnTo>
                  <a:lnTo>
                    <a:pt x="1813" y="955"/>
                  </a:lnTo>
                  <a:lnTo>
                    <a:pt x="1823" y="936"/>
                  </a:lnTo>
                  <a:lnTo>
                    <a:pt x="1831" y="913"/>
                  </a:lnTo>
                  <a:lnTo>
                    <a:pt x="1839" y="886"/>
                  </a:lnTo>
                  <a:lnTo>
                    <a:pt x="1845" y="854"/>
                  </a:lnTo>
                  <a:lnTo>
                    <a:pt x="1849" y="820"/>
                  </a:lnTo>
                  <a:lnTo>
                    <a:pt x="1847" y="781"/>
                  </a:lnTo>
                  <a:lnTo>
                    <a:pt x="1842" y="738"/>
                  </a:lnTo>
                  <a:lnTo>
                    <a:pt x="1831" y="693"/>
                  </a:lnTo>
                  <a:lnTo>
                    <a:pt x="1814" y="643"/>
                  </a:lnTo>
                  <a:lnTo>
                    <a:pt x="1789" y="590"/>
                  </a:lnTo>
                  <a:lnTo>
                    <a:pt x="1756" y="534"/>
                  </a:lnTo>
                  <a:lnTo>
                    <a:pt x="1714" y="476"/>
                  </a:lnTo>
                  <a:lnTo>
                    <a:pt x="1714" y="472"/>
                  </a:lnTo>
                  <a:lnTo>
                    <a:pt x="1713" y="458"/>
                  </a:lnTo>
                  <a:lnTo>
                    <a:pt x="1710" y="439"/>
                  </a:lnTo>
                  <a:lnTo>
                    <a:pt x="1707" y="414"/>
                  </a:lnTo>
                  <a:lnTo>
                    <a:pt x="1702" y="383"/>
                  </a:lnTo>
                  <a:lnTo>
                    <a:pt x="1694" y="350"/>
                  </a:lnTo>
                  <a:lnTo>
                    <a:pt x="1684" y="315"/>
                  </a:lnTo>
                  <a:lnTo>
                    <a:pt x="1673" y="276"/>
                  </a:lnTo>
                  <a:lnTo>
                    <a:pt x="1659" y="239"/>
                  </a:lnTo>
                  <a:lnTo>
                    <a:pt x="1641" y="204"/>
                  </a:lnTo>
                  <a:lnTo>
                    <a:pt x="1622" y="171"/>
                  </a:lnTo>
                  <a:lnTo>
                    <a:pt x="1598" y="140"/>
                  </a:lnTo>
                  <a:lnTo>
                    <a:pt x="1570" y="115"/>
                  </a:lnTo>
                  <a:lnTo>
                    <a:pt x="1539" y="95"/>
                  </a:lnTo>
                  <a:lnTo>
                    <a:pt x="1503" y="82"/>
                  </a:lnTo>
                  <a:lnTo>
                    <a:pt x="1462" y="78"/>
                  </a:lnTo>
                  <a:lnTo>
                    <a:pt x="1370" y="0"/>
                  </a:lnTo>
                  <a:lnTo>
                    <a:pt x="1286" y="66"/>
                  </a:lnTo>
                  <a:lnTo>
                    <a:pt x="1285" y="64"/>
                  </a:lnTo>
                  <a:lnTo>
                    <a:pt x="1280" y="60"/>
                  </a:lnTo>
                  <a:lnTo>
                    <a:pt x="1272" y="54"/>
                  </a:lnTo>
                  <a:lnTo>
                    <a:pt x="1263" y="49"/>
                  </a:lnTo>
                  <a:lnTo>
                    <a:pt x="1250" y="41"/>
                  </a:lnTo>
                  <a:lnTo>
                    <a:pt x="1234" y="35"/>
                  </a:lnTo>
                  <a:lnTo>
                    <a:pt x="1217" y="29"/>
                  </a:lnTo>
                  <a:lnTo>
                    <a:pt x="1198" y="25"/>
                  </a:lnTo>
                  <a:lnTo>
                    <a:pt x="1176" y="23"/>
                  </a:lnTo>
                  <a:lnTo>
                    <a:pt x="1154" y="23"/>
                  </a:lnTo>
                  <a:lnTo>
                    <a:pt x="1128" y="29"/>
                  </a:lnTo>
                  <a:lnTo>
                    <a:pt x="1102" y="39"/>
                  </a:lnTo>
                  <a:lnTo>
                    <a:pt x="1075" y="52"/>
                  </a:lnTo>
                  <a:lnTo>
                    <a:pt x="1045" y="72"/>
                  </a:lnTo>
                  <a:lnTo>
                    <a:pt x="1016" y="99"/>
                  </a:lnTo>
                  <a:lnTo>
                    <a:pt x="985" y="132"/>
                  </a:lnTo>
                  <a:lnTo>
                    <a:pt x="952" y="210"/>
                  </a:lnTo>
                  <a:lnTo>
                    <a:pt x="943" y="216"/>
                  </a:lnTo>
                  <a:lnTo>
                    <a:pt x="922" y="231"/>
                  </a:lnTo>
                  <a:lnTo>
                    <a:pt x="894" y="256"/>
                  </a:lnTo>
                  <a:lnTo>
                    <a:pt x="863" y="289"/>
                  </a:lnTo>
                  <a:lnTo>
                    <a:pt x="833" y="330"/>
                  </a:lnTo>
                  <a:lnTo>
                    <a:pt x="813" y="377"/>
                  </a:lnTo>
                  <a:lnTo>
                    <a:pt x="806" y="431"/>
                  </a:lnTo>
                  <a:lnTo>
                    <a:pt x="817" y="487"/>
                  </a:lnTo>
                  <a:lnTo>
                    <a:pt x="758" y="542"/>
                  </a:lnTo>
                  <a:lnTo>
                    <a:pt x="725" y="647"/>
                  </a:lnTo>
                  <a:lnTo>
                    <a:pt x="720" y="664"/>
                  </a:lnTo>
                  <a:lnTo>
                    <a:pt x="707" y="713"/>
                  </a:lnTo>
                  <a:lnTo>
                    <a:pt x="695" y="783"/>
                  </a:lnTo>
                  <a:lnTo>
                    <a:pt x="685" y="864"/>
                  </a:lnTo>
                  <a:lnTo>
                    <a:pt x="684" y="950"/>
                  </a:lnTo>
                  <a:lnTo>
                    <a:pt x="696" y="1025"/>
                  </a:lnTo>
                  <a:lnTo>
                    <a:pt x="728" y="1088"/>
                  </a:lnTo>
                  <a:lnTo>
                    <a:pt x="784" y="1122"/>
                  </a:lnTo>
                  <a:lnTo>
                    <a:pt x="817" y="1175"/>
                  </a:lnTo>
                  <a:lnTo>
                    <a:pt x="850" y="1175"/>
                  </a:lnTo>
                  <a:lnTo>
                    <a:pt x="850" y="1321"/>
                  </a:lnTo>
                  <a:lnTo>
                    <a:pt x="775" y="1400"/>
                  </a:lnTo>
                  <a:lnTo>
                    <a:pt x="800" y="1546"/>
                  </a:lnTo>
                  <a:lnTo>
                    <a:pt x="667" y="1612"/>
                  </a:lnTo>
                  <a:lnTo>
                    <a:pt x="663" y="1608"/>
                  </a:lnTo>
                  <a:lnTo>
                    <a:pt x="652" y="1598"/>
                  </a:lnTo>
                  <a:lnTo>
                    <a:pt x="635" y="1585"/>
                  </a:lnTo>
                  <a:lnTo>
                    <a:pt x="615" y="1571"/>
                  </a:lnTo>
                  <a:lnTo>
                    <a:pt x="593" y="1561"/>
                  </a:lnTo>
                  <a:lnTo>
                    <a:pt x="570" y="1556"/>
                  </a:lnTo>
                  <a:lnTo>
                    <a:pt x="549" y="1557"/>
                  </a:lnTo>
                  <a:lnTo>
                    <a:pt x="532" y="1571"/>
                  </a:lnTo>
                  <a:lnTo>
                    <a:pt x="525" y="1571"/>
                  </a:lnTo>
                  <a:lnTo>
                    <a:pt x="506" y="1575"/>
                  </a:lnTo>
                  <a:lnTo>
                    <a:pt x="480" y="1581"/>
                  </a:lnTo>
                  <a:lnTo>
                    <a:pt x="452" y="1592"/>
                  </a:lnTo>
                  <a:lnTo>
                    <a:pt x="424" y="1610"/>
                  </a:lnTo>
                  <a:lnTo>
                    <a:pt x="401" y="1633"/>
                  </a:lnTo>
                  <a:lnTo>
                    <a:pt x="388" y="1664"/>
                  </a:lnTo>
                  <a:lnTo>
                    <a:pt x="389" y="1705"/>
                  </a:lnTo>
                  <a:lnTo>
                    <a:pt x="382" y="1703"/>
                  </a:lnTo>
                  <a:lnTo>
                    <a:pt x="362" y="1699"/>
                  </a:lnTo>
                  <a:lnTo>
                    <a:pt x="335" y="1699"/>
                  </a:lnTo>
                  <a:lnTo>
                    <a:pt x="304" y="1703"/>
                  </a:lnTo>
                  <a:lnTo>
                    <a:pt x="274" y="1717"/>
                  </a:lnTo>
                  <a:lnTo>
                    <a:pt x="251" y="1742"/>
                  </a:lnTo>
                  <a:lnTo>
                    <a:pt x="237" y="1787"/>
                  </a:lnTo>
                  <a:lnTo>
                    <a:pt x="237" y="1849"/>
                  </a:lnTo>
                  <a:lnTo>
                    <a:pt x="237" y="1851"/>
                  </a:lnTo>
                  <a:lnTo>
                    <a:pt x="236" y="1860"/>
                  </a:lnTo>
                  <a:lnTo>
                    <a:pt x="236" y="1872"/>
                  </a:lnTo>
                  <a:lnTo>
                    <a:pt x="236" y="1888"/>
                  </a:lnTo>
                  <a:lnTo>
                    <a:pt x="236" y="1907"/>
                  </a:lnTo>
                  <a:lnTo>
                    <a:pt x="239" y="1930"/>
                  </a:lnTo>
                  <a:lnTo>
                    <a:pt x="242" y="1954"/>
                  </a:lnTo>
                  <a:lnTo>
                    <a:pt x="250" y="1977"/>
                  </a:lnTo>
                  <a:lnTo>
                    <a:pt x="258" y="2002"/>
                  </a:lnTo>
                  <a:lnTo>
                    <a:pt x="269" y="2025"/>
                  </a:lnTo>
                  <a:lnTo>
                    <a:pt x="285" y="2049"/>
                  </a:lnTo>
                  <a:lnTo>
                    <a:pt x="305" y="2070"/>
                  </a:lnTo>
                  <a:lnTo>
                    <a:pt x="329" y="2090"/>
                  </a:lnTo>
                  <a:lnTo>
                    <a:pt x="357" y="2105"/>
                  </a:lnTo>
                  <a:lnTo>
                    <a:pt x="392" y="2117"/>
                  </a:lnTo>
                  <a:lnTo>
                    <a:pt x="431" y="2124"/>
                  </a:lnTo>
                  <a:lnTo>
                    <a:pt x="599" y="2284"/>
                  </a:lnTo>
                  <a:lnTo>
                    <a:pt x="641" y="2257"/>
                  </a:lnTo>
                  <a:lnTo>
                    <a:pt x="674" y="2204"/>
                  </a:lnTo>
                  <a:lnTo>
                    <a:pt x="742" y="2218"/>
                  </a:lnTo>
                  <a:lnTo>
                    <a:pt x="758" y="2377"/>
                  </a:lnTo>
                  <a:lnTo>
                    <a:pt x="716" y="2693"/>
                  </a:lnTo>
                  <a:lnTo>
                    <a:pt x="389" y="3062"/>
                  </a:lnTo>
                  <a:lnTo>
                    <a:pt x="387" y="3061"/>
                  </a:lnTo>
                  <a:lnTo>
                    <a:pt x="382" y="3055"/>
                  </a:lnTo>
                  <a:lnTo>
                    <a:pt x="373" y="3047"/>
                  </a:lnTo>
                  <a:lnTo>
                    <a:pt x="361" y="3037"/>
                  </a:lnTo>
                  <a:lnTo>
                    <a:pt x="346" y="3026"/>
                  </a:lnTo>
                  <a:lnTo>
                    <a:pt x="329" y="3012"/>
                  </a:lnTo>
                  <a:lnTo>
                    <a:pt x="310" y="3000"/>
                  </a:lnTo>
                  <a:lnTo>
                    <a:pt x="288" y="2987"/>
                  </a:lnTo>
                  <a:lnTo>
                    <a:pt x="266" y="2975"/>
                  </a:lnTo>
                  <a:lnTo>
                    <a:pt x="241" y="2965"/>
                  </a:lnTo>
                  <a:lnTo>
                    <a:pt x="216" y="2958"/>
                  </a:lnTo>
                  <a:lnTo>
                    <a:pt x="190" y="2952"/>
                  </a:lnTo>
                  <a:lnTo>
                    <a:pt x="165" y="2950"/>
                  </a:lnTo>
                  <a:lnTo>
                    <a:pt x="139" y="2952"/>
                  </a:lnTo>
                  <a:lnTo>
                    <a:pt x="113" y="2960"/>
                  </a:lnTo>
                  <a:lnTo>
                    <a:pt x="87" y="2971"/>
                  </a:lnTo>
                  <a:lnTo>
                    <a:pt x="82" y="2973"/>
                  </a:lnTo>
                  <a:lnTo>
                    <a:pt x="68" y="2983"/>
                  </a:lnTo>
                  <a:lnTo>
                    <a:pt x="50" y="3000"/>
                  </a:lnTo>
                  <a:lnTo>
                    <a:pt x="30" y="3027"/>
                  </a:lnTo>
                  <a:lnTo>
                    <a:pt x="13" y="3064"/>
                  </a:lnTo>
                  <a:lnTo>
                    <a:pt x="2" y="3117"/>
                  </a:lnTo>
                  <a:lnTo>
                    <a:pt x="0" y="3181"/>
                  </a:lnTo>
                  <a:lnTo>
                    <a:pt x="12" y="3262"/>
                  </a:lnTo>
                  <a:lnTo>
                    <a:pt x="12" y="3266"/>
                  </a:lnTo>
                  <a:lnTo>
                    <a:pt x="12" y="3276"/>
                  </a:lnTo>
                  <a:lnTo>
                    <a:pt x="12" y="3294"/>
                  </a:lnTo>
                  <a:lnTo>
                    <a:pt x="13" y="3313"/>
                  </a:lnTo>
                  <a:lnTo>
                    <a:pt x="15" y="3338"/>
                  </a:lnTo>
                  <a:lnTo>
                    <a:pt x="18" y="3367"/>
                  </a:lnTo>
                  <a:lnTo>
                    <a:pt x="24" y="3398"/>
                  </a:lnTo>
                  <a:lnTo>
                    <a:pt x="30" y="3429"/>
                  </a:lnTo>
                  <a:lnTo>
                    <a:pt x="40" y="3461"/>
                  </a:lnTo>
                  <a:lnTo>
                    <a:pt x="52" y="3494"/>
                  </a:lnTo>
                  <a:lnTo>
                    <a:pt x="68" y="3523"/>
                  </a:lnTo>
                  <a:lnTo>
                    <a:pt x="87" y="3550"/>
                  </a:lnTo>
                  <a:lnTo>
                    <a:pt x="110" y="3575"/>
                  </a:lnTo>
                  <a:lnTo>
                    <a:pt x="136" y="3595"/>
                  </a:lnTo>
                  <a:lnTo>
                    <a:pt x="168" y="3608"/>
                  </a:lnTo>
                  <a:lnTo>
                    <a:pt x="204" y="3618"/>
                  </a:lnTo>
                  <a:lnTo>
                    <a:pt x="208" y="3626"/>
                  </a:lnTo>
                  <a:lnTo>
                    <a:pt x="219" y="3649"/>
                  </a:lnTo>
                  <a:lnTo>
                    <a:pt x="236" y="3680"/>
                  </a:lnTo>
                  <a:lnTo>
                    <a:pt x="260" y="3713"/>
                  </a:lnTo>
                  <a:lnTo>
                    <a:pt x="288" y="3744"/>
                  </a:lnTo>
                  <a:lnTo>
                    <a:pt x="321" y="3765"/>
                  </a:lnTo>
                  <a:lnTo>
                    <a:pt x="358" y="3775"/>
                  </a:lnTo>
                  <a:lnTo>
                    <a:pt x="398" y="3763"/>
                  </a:lnTo>
                  <a:lnTo>
                    <a:pt x="540" y="3804"/>
                  </a:lnTo>
                  <a:lnTo>
                    <a:pt x="658" y="3711"/>
                  </a:lnTo>
                  <a:lnTo>
                    <a:pt x="658" y="3715"/>
                  </a:lnTo>
                  <a:lnTo>
                    <a:pt x="657" y="3725"/>
                  </a:lnTo>
                  <a:lnTo>
                    <a:pt x="658" y="3738"/>
                  </a:lnTo>
                  <a:lnTo>
                    <a:pt x="659" y="3758"/>
                  </a:lnTo>
                  <a:lnTo>
                    <a:pt x="662" y="3779"/>
                  </a:lnTo>
                  <a:lnTo>
                    <a:pt x="668" y="3802"/>
                  </a:lnTo>
                  <a:lnTo>
                    <a:pt x="677" y="3828"/>
                  </a:lnTo>
                  <a:lnTo>
                    <a:pt x="689" y="3853"/>
                  </a:lnTo>
                  <a:lnTo>
                    <a:pt x="705" y="3876"/>
                  </a:lnTo>
                  <a:lnTo>
                    <a:pt x="727" y="3899"/>
                  </a:lnTo>
                  <a:lnTo>
                    <a:pt x="755" y="3919"/>
                  </a:lnTo>
                  <a:lnTo>
                    <a:pt x="789" y="3934"/>
                  </a:lnTo>
                  <a:lnTo>
                    <a:pt x="831" y="3944"/>
                  </a:lnTo>
                  <a:lnTo>
                    <a:pt x="879" y="3948"/>
                  </a:lnTo>
                  <a:lnTo>
                    <a:pt x="936" y="3946"/>
                  </a:lnTo>
                  <a:lnTo>
                    <a:pt x="1002" y="3936"/>
                  </a:lnTo>
                  <a:lnTo>
                    <a:pt x="1005" y="3934"/>
                  </a:lnTo>
                  <a:lnTo>
                    <a:pt x="1012" y="3930"/>
                  </a:lnTo>
                  <a:lnTo>
                    <a:pt x="1023" y="3925"/>
                  </a:lnTo>
                  <a:lnTo>
                    <a:pt x="1038" y="3915"/>
                  </a:lnTo>
                  <a:lnTo>
                    <a:pt x="1056" y="3901"/>
                  </a:lnTo>
                  <a:lnTo>
                    <a:pt x="1075" y="3884"/>
                  </a:lnTo>
                  <a:lnTo>
                    <a:pt x="1096" y="3863"/>
                  </a:lnTo>
                  <a:lnTo>
                    <a:pt x="1118" y="3837"/>
                  </a:lnTo>
                  <a:lnTo>
                    <a:pt x="1139" y="3810"/>
                  </a:lnTo>
                  <a:lnTo>
                    <a:pt x="1160" y="3775"/>
                  </a:lnTo>
                  <a:lnTo>
                    <a:pt x="1179" y="3738"/>
                  </a:lnTo>
                  <a:lnTo>
                    <a:pt x="1196" y="3696"/>
                  </a:lnTo>
                  <a:lnTo>
                    <a:pt x="1209" y="3647"/>
                  </a:lnTo>
                  <a:lnTo>
                    <a:pt x="1221" y="3595"/>
                  </a:lnTo>
                  <a:lnTo>
                    <a:pt x="1227" y="3536"/>
                  </a:lnTo>
                  <a:lnTo>
                    <a:pt x="1228" y="3472"/>
                  </a:lnTo>
                  <a:lnTo>
                    <a:pt x="1235" y="3468"/>
                  </a:lnTo>
                  <a:lnTo>
                    <a:pt x="1254" y="3455"/>
                  </a:lnTo>
                  <a:lnTo>
                    <a:pt x="1281" y="3433"/>
                  </a:lnTo>
                  <a:lnTo>
                    <a:pt x="1311" y="3402"/>
                  </a:lnTo>
                  <a:lnTo>
                    <a:pt x="1340" y="3362"/>
                  </a:lnTo>
                  <a:lnTo>
                    <a:pt x="1366" y="3311"/>
                  </a:lnTo>
                  <a:lnTo>
                    <a:pt x="1382" y="3253"/>
                  </a:lnTo>
                  <a:lnTo>
                    <a:pt x="1387" y="3183"/>
                  </a:lnTo>
                  <a:lnTo>
                    <a:pt x="1391" y="3181"/>
                  </a:lnTo>
                  <a:lnTo>
                    <a:pt x="1402" y="3173"/>
                  </a:lnTo>
                  <a:lnTo>
                    <a:pt x="1419" y="3160"/>
                  </a:lnTo>
                  <a:lnTo>
                    <a:pt x="1440" y="3142"/>
                  </a:lnTo>
                  <a:lnTo>
                    <a:pt x="1465" y="3119"/>
                  </a:lnTo>
                  <a:lnTo>
                    <a:pt x="1492" y="3090"/>
                  </a:lnTo>
                  <a:lnTo>
                    <a:pt x="1520" y="3055"/>
                  </a:lnTo>
                  <a:lnTo>
                    <a:pt x="1549" y="3014"/>
                  </a:lnTo>
                  <a:lnTo>
                    <a:pt x="1576" y="2967"/>
                  </a:lnTo>
                  <a:lnTo>
                    <a:pt x="1601" y="2915"/>
                  </a:lnTo>
                  <a:lnTo>
                    <a:pt x="1622" y="2855"/>
                  </a:lnTo>
                  <a:lnTo>
                    <a:pt x="1638" y="2789"/>
                  </a:lnTo>
                  <a:lnTo>
                    <a:pt x="1647" y="2715"/>
                  </a:lnTo>
                  <a:lnTo>
                    <a:pt x="1651" y="2635"/>
                  </a:lnTo>
                  <a:lnTo>
                    <a:pt x="1645" y="2550"/>
                  </a:lnTo>
                  <a:lnTo>
                    <a:pt x="1630" y="2455"/>
                  </a:lnTo>
                  <a:lnTo>
                    <a:pt x="1689" y="2455"/>
                  </a:lnTo>
                  <a:lnTo>
                    <a:pt x="1691" y="2459"/>
                  </a:lnTo>
                  <a:lnTo>
                    <a:pt x="1696" y="2468"/>
                  </a:lnTo>
                  <a:lnTo>
                    <a:pt x="1703" y="2484"/>
                  </a:lnTo>
                  <a:lnTo>
                    <a:pt x="1714" y="2503"/>
                  </a:lnTo>
                  <a:lnTo>
                    <a:pt x="1726" y="2526"/>
                  </a:lnTo>
                  <a:lnTo>
                    <a:pt x="1741" y="2548"/>
                  </a:lnTo>
                  <a:lnTo>
                    <a:pt x="1758" y="2571"/>
                  </a:lnTo>
                  <a:lnTo>
                    <a:pt x="1777" y="2591"/>
                  </a:lnTo>
                  <a:lnTo>
                    <a:pt x="1798" y="2606"/>
                  </a:lnTo>
                  <a:lnTo>
                    <a:pt x="1819" y="2620"/>
                  </a:lnTo>
                  <a:lnTo>
                    <a:pt x="1842" y="2626"/>
                  </a:lnTo>
                  <a:lnTo>
                    <a:pt x="1866" y="2622"/>
                  </a:lnTo>
                  <a:lnTo>
                    <a:pt x="1890" y="2612"/>
                  </a:lnTo>
                  <a:lnTo>
                    <a:pt x="1915" y="2591"/>
                  </a:lnTo>
                  <a:lnTo>
                    <a:pt x="1941" y="2556"/>
                  </a:lnTo>
                  <a:lnTo>
                    <a:pt x="1966" y="2509"/>
                  </a:lnTo>
                  <a:lnTo>
                    <a:pt x="1983" y="2443"/>
                  </a:lnTo>
                  <a:lnTo>
                    <a:pt x="1985" y="2443"/>
                  </a:lnTo>
                  <a:lnTo>
                    <a:pt x="1993" y="2441"/>
                  </a:lnTo>
                  <a:lnTo>
                    <a:pt x="2004" y="2439"/>
                  </a:lnTo>
                  <a:lnTo>
                    <a:pt x="2019" y="2433"/>
                  </a:lnTo>
                  <a:lnTo>
                    <a:pt x="2035" y="2427"/>
                  </a:lnTo>
                  <a:lnTo>
                    <a:pt x="2053" y="2418"/>
                  </a:lnTo>
                  <a:lnTo>
                    <a:pt x="2074" y="2406"/>
                  </a:lnTo>
                  <a:lnTo>
                    <a:pt x="2094" y="2391"/>
                  </a:lnTo>
                  <a:lnTo>
                    <a:pt x="2115" y="2373"/>
                  </a:lnTo>
                  <a:lnTo>
                    <a:pt x="2133" y="2350"/>
                  </a:lnTo>
                  <a:lnTo>
                    <a:pt x="2152" y="2323"/>
                  </a:lnTo>
                  <a:lnTo>
                    <a:pt x="2167" y="2292"/>
                  </a:lnTo>
                  <a:lnTo>
                    <a:pt x="2180" y="2255"/>
                  </a:lnTo>
                  <a:lnTo>
                    <a:pt x="2189" y="2212"/>
                  </a:lnTo>
                  <a:lnTo>
                    <a:pt x="2193" y="2165"/>
                  </a:lnTo>
                  <a:lnTo>
                    <a:pt x="2193" y="2111"/>
                  </a:lnTo>
                  <a:lnTo>
                    <a:pt x="2194" y="2105"/>
                  </a:lnTo>
                  <a:lnTo>
                    <a:pt x="2196" y="2091"/>
                  </a:lnTo>
                  <a:lnTo>
                    <a:pt x="2196" y="2072"/>
                  </a:lnTo>
                  <a:lnTo>
                    <a:pt x="2194" y="2049"/>
                  </a:lnTo>
                  <a:lnTo>
                    <a:pt x="2185" y="2025"/>
                  </a:lnTo>
                  <a:lnTo>
                    <a:pt x="2168" y="2004"/>
                  </a:lnTo>
                  <a:lnTo>
                    <a:pt x="2141" y="1989"/>
                  </a:lnTo>
                  <a:lnTo>
                    <a:pt x="2100" y="1981"/>
                  </a:lnTo>
                  <a:lnTo>
                    <a:pt x="2099" y="1975"/>
                  </a:lnTo>
                  <a:lnTo>
                    <a:pt x="2095" y="1963"/>
                  </a:lnTo>
                  <a:lnTo>
                    <a:pt x="2088" y="1946"/>
                  </a:lnTo>
                  <a:lnTo>
                    <a:pt x="2078" y="1928"/>
                  </a:lnTo>
                  <a:lnTo>
                    <a:pt x="2064" y="1913"/>
                  </a:lnTo>
                  <a:lnTo>
                    <a:pt x="2047" y="1903"/>
                  </a:lnTo>
                  <a:lnTo>
                    <a:pt x="2026" y="1903"/>
                  </a:lnTo>
                  <a:lnTo>
                    <a:pt x="2000" y="1915"/>
                  </a:lnTo>
                  <a:lnTo>
                    <a:pt x="1998" y="1907"/>
                  </a:lnTo>
                  <a:lnTo>
                    <a:pt x="1992" y="1888"/>
                  </a:lnTo>
                  <a:lnTo>
                    <a:pt x="1981" y="1862"/>
                  </a:lnTo>
                  <a:lnTo>
                    <a:pt x="1963" y="1837"/>
                  </a:lnTo>
                  <a:lnTo>
                    <a:pt x="1941" y="1818"/>
                  </a:lnTo>
                  <a:lnTo>
                    <a:pt x="1911" y="1810"/>
                  </a:lnTo>
                  <a:lnTo>
                    <a:pt x="1876" y="1818"/>
                  </a:lnTo>
                  <a:lnTo>
                    <a:pt x="1832" y="1849"/>
                  </a:lnTo>
                  <a:lnTo>
                    <a:pt x="1832" y="1847"/>
                  </a:lnTo>
                  <a:lnTo>
                    <a:pt x="1830" y="1843"/>
                  </a:lnTo>
                  <a:lnTo>
                    <a:pt x="1826" y="1837"/>
                  </a:lnTo>
                  <a:lnTo>
                    <a:pt x="1823" y="1829"/>
                  </a:lnTo>
                  <a:lnTo>
                    <a:pt x="1816" y="1822"/>
                  </a:lnTo>
                  <a:lnTo>
                    <a:pt x="1809" y="1812"/>
                  </a:lnTo>
                  <a:lnTo>
                    <a:pt x="1799" y="1800"/>
                  </a:lnTo>
                  <a:lnTo>
                    <a:pt x="1788" y="1789"/>
                  </a:lnTo>
                  <a:lnTo>
                    <a:pt x="1776" y="1779"/>
                  </a:lnTo>
                  <a:lnTo>
                    <a:pt x="1761" y="1767"/>
                  </a:lnTo>
                  <a:lnTo>
                    <a:pt x="1745" y="1757"/>
                  </a:lnTo>
                  <a:lnTo>
                    <a:pt x="1726" y="1750"/>
                  </a:lnTo>
                  <a:lnTo>
                    <a:pt x="1705" y="1742"/>
                  </a:lnTo>
                  <a:lnTo>
                    <a:pt x="1682" y="1736"/>
                  </a:lnTo>
                  <a:lnTo>
                    <a:pt x="1657" y="1732"/>
                  </a:lnTo>
                  <a:lnTo>
                    <a:pt x="1630" y="173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1" name="Freeform 19"/>
            <p:cNvSpPr>
              <a:spLocks/>
            </p:cNvSpPr>
            <p:nvPr/>
          </p:nvSpPr>
          <p:spPr bwMode="auto">
            <a:xfrm>
              <a:off x="89" y="76"/>
              <a:ext cx="2080" cy="1893"/>
            </a:xfrm>
            <a:custGeom>
              <a:avLst/>
              <a:gdLst/>
              <a:ahLst/>
              <a:cxnLst>
                <a:cxn ang="0">
                  <a:pos x="1379" y="68"/>
                </a:cxn>
                <a:cxn ang="0">
                  <a:pos x="1477" y="70"/>
                </a:cxn>
                <a:cxn ang="0">
                  <a:pos x="1504" y="125"/>
                </a:cxn>
                <a:cxn ang="0">
                  <a:pos x="1501" y="298"/>
                </a:cxn>
                <a:cxn ang="0">
                  <a:pos x="1584" y="284"/>
                </a:cxn>
                <a:cxn ang="0">
                  <a:pos x="1558" y="377"/>
                </a:cxn>
                <a:cxn ang="0">
                  <a:pos x="1634" y="402"/>
                </a:cxn>
                <a:cxn ang="0">
                  <a:pos x="1627" y="459"/>
                </a:cxn>
                <a:cxn ang="0">
                  <a:pos x="1627" y="634"/>
                </a:cxn>
                <a:cxn ang="0">
                  <a:pos x="1701" y="729"/>
                </a:cxn>
                <a:cxn ang="0">
                  <a:pos x="1673" y="766"/>
                </a:cxn>
                <a:cxn ang="0">
                  <a:pos x="1715" y="843"/>
                </a:cxn>
                <a:cxn ang="0">
                  <a:pos x="1706" y="975"/>
                </a:cxn>
                <a:cxn ang="0">
                  <a:pos x="1681" y="1059"/>
                </a:cxn>
                <a:cxn ang="0">
                  <a:pos x="1559" y="991"/>
                </a:cxn>
                <a:cxn ang="0">
                  <a:pos x="1622" y="1216"/>
                </a:cxn>
                <a:cxn ang="0">
                  <a:pos x="1532" y="1166"/>
                </a:cxn>
                <a:cxn ang="0">
                  <a:pos x="1447" y="1269"/>
                </a:cxn>
                <a:cxn ang="0">
                  <a:pos x="1538" y="1404"/>
                </a:cxn>
                <a:cxn ang="0">
                  <a:pos x="1569" y="1746"/>
                </a:cxn>
                <a:cxn ang="0">
                  <a:pos x="1901" y="1822"/>
                </a:cxn>
                <a:cxn ang="0">
                  <a:pos x="2039" y="1956"/>
                </a:cxn>
                <a:cxn ang="0">
                  <a:pos x="1845" y="2430"/>
                </a:cxn>
                <a:cxn ang="0">
                  <a:pos x="1611" y="2286"/>
                </a:cxn>
                <a:cxn ang="0">
                  <a:pos x="1467" y="2836"/>
                </a:cxn>
                <a:cxn ang="0">
                  <a:pos x="1180" y="3302"/>
                </a:cxn>
                <a:cxn ang="0">
                  <a:pos x="918" y="3774"/>
                </a:cxn>
                <a:cxn ang="0">
                  <a:pos x="646" y="3614"/>
                </a:cxn>
                <a:cxn ang="0">
                  <a:pos x="409" y="3591"/>
                </a:cxn>
                <a:cxn ang="0">
                  <a:pos x="6" y="3170"/>
                </a:cxn>
                <a:cxn ang="0">
                  <a:pos x="251" y="2987"/>
                </a:cxn>
                <a:cxn ang="0">
                  <a:pos x="504" y="2865"/>
                </a:cxn>
                <a:cxn ang="0">
                  <a:pos x="730" y="2521"/>
                </a:cxn>
                <a:cxn ang="0">
                  <a:pos x="699" y="2034"/>
                </a:cxn>
                <a:cxn ang="0">
                  <a:pos x="486" y="2051"/>
                </a:cxn>
                <a:cxn ang="0">
                  <a:pos x="233" y="1746"/>
                </a:cxn>
                <a:cxn ang="0">
                  <a:pos x="390" y="1605"/>
                </a:cxn>
                <a:cxn ang="0">
                  <a:pos x="541" y="1577"/>
                </a:cxn>
                <a:cxn ang="0">
                  <a:pos x="814" y="1449"/>
                </a:cxn>
                <a:cxn ang="0">
                  <a:pos x="841" y="1208"/>
                </a:cxn>
                <a:cxn ang="0">
                  <a:pos x="787" y="1026"/>
                </a:cxn>
                <a:cxn ang="0">
                  <a:pos x="788" y="964"/>
                </a:cxn>
                <a:cxn ang="0">
                  <a:pos x="735" y="927"/>
                </a:cxn>
                <a:cxn ang="0">
                  <a:pos x="813" y="874"/>
                </a:cxn>
                <a:cxn ang="0">
                  <a:pos x="765" y="843"/>
                </a:cxn>
                <a:cxn ang="0">
                  <a:pos x="756" y="773"/>
                </a:cxn>
                <a:cxn ang="0">
                  <a:pos x="807" y="729"/>
                </a:cxn>
                <a:cxn ang="0">
                  <a:pos x="789" y="700"/>
                </a:cxn>
                <a:cxn ang="0">
                  <a:pos x="762" y="624"/>
                </a:cxn>
                <a:cxn ang="0">
                  <a:pos x="789" y="599"/>
                </a:cxn>
                <a:cxn ang="0">
                  <a:pos x="813" y="548"/>
                </a:cxn>
                <a:cxn ang="0">
                  <a:pos x="821" y="468"/>
                </a:cxn>
                <a:cxn ang="0">
                  <a:pos x="839" y="329"/>
                </a:cxn>
                <a:cxn ang="0">
                  <a:pos x="904" y="272"/>
                </a:cxn>
                <a:cxn ang="0">
                  <a:pos x="902" y="187"/>
                </a:cxn>
                <a:cxn ang="0">
                  <a:pos x="977" y="181"/>
                </a:cxn>
                <a:cxn ang="0">
                  <a:pos x="1024" y="140"/>
                </a:cxn>
                <a:cxn ang="0">
                  <a:pos x="1077" y="237"/>
                </a:cxn>
                <a:cxn ang="0">
                  <a:pos x="1083" y="65"/>
                </a:cxn>
                <a:cxn ang="0">
                  <a:pos x="1148" y="197"/>
                </a:cxn>
                <a:cxn ang="0">
                  <a:pos x="1224" y="109"/>
                </a:cxn>
              </a:cxnLst>
              <a:rect l="0" t="0" r="r" b="b"/>
              <a:pathLst>
                <a:path w="2080" h="3787">
                  <a:moveTo>
                    <a:pt x="1310" y="22"/>
                  </a:moveTo>
                  <a:lnTo>
                    <a:pt x="1310" y="39"/>
                  </a:lnTo>
                  <a:lnTo>
                    <a:pt x="1309" y="57"/>
                  </a:lnTo>
                  <a:lnTo>
                    <a:pt x="1310" y="72"/>
                  </a:lnTo>
                  <a:lnTo>
                    <a:pt x="1315" y="88"/>
                  </a:lnTo>
                  <a:lnTo>
                    <a:pt x="1325" y="86"/>
                  </a:lnTo>
                  <a:lnTo>
                    <a:pt x="1328" y="80"/>
                  </a:lnTo>
                  <a:lnTo>
                    <a:pt x="1330" y="70"/>
                  </a:lnTo>
                  <a:lnTo>
                    <a:pt x="1328" y="61"/>
                  </a:lnTo>
                  <a:lnTo>
                    <a:pt x="1326" y="49"/>
                  </a:lnTo>
                  <a:lnTo>
                    <a:pt x="1326" y="39"/>
                  </a:lnTo>
                  <a:lnTo>
                    <a:pt x="1327" y="32"/>
                  </a:lnTo>
                  <a:lnTo>
                    <a:pt x="1335" y="26"/>
                  </a:lnTo>
                  <a:lnTo>
                    <a:pt x="1346" y="28"/>
                  </a:lnTo>
                  <a:lnTo>
                    <a:pt x="1356" y="30"/>
                  </a:lnTo>
                  <a:lnTo>
                    <a:pt x="1363" y="35"/>
                  </a:lnTo>
                  <a:lnTo>
                    <a:pt x="1365" y="51"/>
                  </a:lnTo>
                  <a:lnTo>
                    <a:pt x="1364" y="57"/>
                  </a:lnTo>
                  <a:lnTo>
                    <a:pt x="1364" y="63"/>
                  </a:lnTo>
                  <a:lnTo>
                    <a:pt x="1364" y="70"/>
                  </a:lnTo>
                  <a:lnTo>
                    <a:pt x="1365" y="76"/>
                  </a:lnTo>
                  <a:lnTo>
                    <a:pt x="1373" y="74"/>
                  </a:lnTo>
                  <a:lnTo>
                    <a:pt x="1379" y="68"/>
                  </a:lnTo>
                  <a:lnTo>
                    <a:pt x="1386" y="61"/>
                  </a:lnTo>
                  <a:lnTo>
                    <a:pt x="1393" y="53"/>
                  </a:lnTo>
                  <a:lnTo>
                    <a:pt x="1399" y="47"/>
                  </a:lnTo>
                  <a:lnTo>
                    <a:pt x="1405" y="45"/>
                  </a:lnTo>
                  <a:lnTo>
                    <a:pt x="1410" y="51"/>
                  </a:lnTo>
                  <a:lnTo>
                    <a:pt x="1415" y="65"/>
                  </a:lnTo>
                  <a:lnTo>
                    <a:pt x="1415" y="80"/>
                  </a:lnTo>
                  <a:lnTo>
                    <a:pt x="1409" y="94"/>
                  </a:lnTo>
                  <a:lnTo>
                    <a:pt x="1405" y="105"/>
                  </a:lnTo>
                  <a:lnTo>
                    <a:pt x="1406" y="119"/>
                  </a:lnTo>
                  <a:lnTo>
                    <a:pt x="1389" y="154"/>
                  </a:lnTo>
                  <a:lnTo>
                    <a:pt x="1396" y="162"/>
                  </a:lnTo>
                  <a:lnTo>
                    <a:pt x="1400" y="175"/>
                  </a:lnTo>
                  <a:lnTo>
                    <a:pt x="1405" y="181"/>
                  </a:lnTo>
                  <a:lnTo>
                    <a:pt x="1414" y="173"/>
                  </a:lnTo>
                  <a:lnTo>
                    <a:pt x="1420" y="156"/>
                  </a:lnTo>
                  <a:lnTo>
                    <a:pt x="1425" y="138"/>
                  </a:lnTo>
                  <a:lnTo>
                    <a:pt x="1430" y="119"/>
                  </a:lnTo>
                  <a:lnTo>
                    <a:pt x="1436" y="101"/>
                  </a:lnTo>
                  <a:lnTo>
                    <a:pt x="1443" y="86"/>
                  </a:lnTo>
                  <a:lnTo>
                    <a:pt x="1452" y="74"/>
                  </a:lnTo>
                  <a:lnTo>
                    <a:pt x="1463" y="68"/>
                  </a:lnTo>
                  <a:lnTo>
                    <a:pt x="1477" y="70"/>
                  </a:lnTo>
                  <a:lnTo>
                    <a:pt x="1481" y="84"/>
                  </a:lnTo>
                  <a:lnTo>
                    <a:pt x="1486" y="92"/>
                  </a:lnTo>
                  <a:lnTo>
                    <a:pt x="1489" y="101"/>
                  </a:lnTo>
                  <a:lnTo>
                    <a:pt x="1485" y="115"/>
                  </a:lnTo>
                  <a:lnTo>
                    <a:pt x="1481" y="119"/>
                  </a:lnTo>
                  <a:lnTo>
                    <a:pt x="1478" y="125"/>
                  </a:lnTo>
                  <a:lnTo>
                    <a:pt x="1473" y="127"/>
                  </a:lnTo>
                  <a:lnTo>
                    <a:pt x="1468" y="129"/>
                  </a:lnTo>
                  <a:lnTo>
                    <a:pt x="1464" y="127"/>
                  </a:lnTo>
                  <a:lnTo>
                    <a:pt x="1463" y="131"/>
                  </a:lnTo>
                  <a:lnTo>
                    <a:pt x="1462" y="136"/>
                  </a:lnTo>
                  <a:lnTo>
                    <a:pt x="1463" y="142"/>
                  </a:lnTo>
                  <a:lnTo>
                    <a:pt x="1463" y="148"/>
                  </a:lnTo>
                  <a:lnTo>
                    <a:pt x="1464" y="152"/>
                  </a:lnTo>
                  <a:lnTo>
                    <a:pt x="1467" y="150"/>
                  </a:lnTo>
                  <a:lnTo>
                    <a:pt x="1470" y="148"/>
                  </a:lnTo>
                  <a:lnTo>
                    <a:pt x="1473" y="146"/>
                  </a:lnTo>
                  <a:lnTo>
                    <a:pt x="1473" y="138"/>
                  </a:lnTo>
                  <a:lnTo>
                    <a:pt x="1481" y="142"/>
                  </a:lnTo>
                  <a:lnTo>
                    <a:pt x="1489" y="140"/>
                  </a:lnTo>
                  <a:lnTo>
                    <a:pt x="1494" y="136"/>
                  </a:lnTo>
                  <a:lnTo>
                    <a:pt x="1500" y="131"/>
                  </a:lnTo>
                  <a:lnTo>
                    <a:pt x="1504" y="125"/>
                  </a:lnTo>
                  <a:lnTo>
                    <a:pt x="1510" y="125"/>
                  </a:lnTo>
                  <a:lnTo>
                    <a:pt x="1515" y="127"/>
                  </a:lnTo>
                  <a:lnTo>
                    <a:pt x="1522" y="138"/>
                  </a:lnTo>
                  <a:lnTo>
                    <a:pt x="1520" y="154"/>
                  </a:lnTo>
                  <a:lnTo>
                    <a:pt x="1515" y="166"/>
                  </a:lnTo>
                  <a:lnTo>
                    <a:pt x="1507" y="175"/>
                  </a:lnTo>
                  <a:lnTo>
                    <a:pt x="1499" y="185"/>
                  </a:lnTo>
                  <a:lnTo>
                    <a:pt x="1491" y="193"/>
                  </a:lnTo>
                  <a:lnTo>
                    <a:pt x="1484" y="204"/>
                  </a:lnTo>
                  <a:lnTo>
                    <a:pt x="1481" y="216"/>
                  </a:lnTo>
                  <a:lnTo>
                    <a:pt x="1481" y="234"/>
                  </a:lnTo>
                  <a:lnTo>
                    <a:pt x="1489" y="234"/>
                  </a:lnTo>
                  <a:lnTo>
                    <a:pt x="1494" y="228"/>
                  </a:lnTo>
                  <a:lnTo>
                    <a:pt x="1499" y="224"/>
                  </a:lnTo>
                  <a:lnTo>
                    <a:pt x="1506" y="226"/>
                  </a:lnTo>
                  <a:lnTo>
                    <a:pt x="1515" y="232"/>
                  </a:lnTo>
                  <a:lnTo>
                    <a:pt x="1518" y="239"/>
                  </a:lnTo>
                  <a:lnTo>
                    <a:pt x="1518" y="249"/>
                  </a:lnTo>
                  <a:lnTo>
                    <a:pt x="1515" y="259"/>
                  </a:lnTo>
                  <a:lnTo>
                    <a:pt x="1510" y="268"/>
                  </a:lnTo>
                  <a:lnTo>
                    <a:pt x="1505" y="278"/>
                  </a:lnTo>
                  <a:lnTo>
                    <a:pt x="1502" y="288"/>
                  </a:lnTo>
                  <a:lnTo>
                    <a:pt x="1501" y="298"/>
                  </a:lnTo>
                  <a:lnTo>
                    <a:pt x="1507" y="305"/>
                  </a:lnTo>
                  <a:lnTo>
                    <a:pt x="1512" y="301"/>
                  </a:lnTo>
                  <a:lnTo>
                    <a:pt x="1516" y="296"/>
                  </a:lnTo>
                  <a:lnTo>
                    <a:pt x="1522" y="298"/>
                  </a:lnTo>
                  <a:lnTo>
                    <a:pt x="1528" y="284"/>
                  </a:lnTo>
                  <a:lnTo>
                    <a:pt x="1538" y="278"/>
                  </a:lnTo>
                  <a:lnTo>
                    <a:pt x="1547" y="270"/>
                  </a:lnTo>
                  <a:lnTo>
                    <a:pt x="1548" y="253"/>
                  </a:lnTo>
                  <a:lnTo>
                    <a:pt x="1553" y="249"/>
                  </a:lnTo>
                  <a:lnTo>
                    <a:pt x="1557" y="245"/>
                  </a:lnTo>
                  <a:lnTo>
                    <a:pt x="1562" y="241"/>
                  </a:lnTo>
                  <a:lnTo>
                    <a:pt x="1568" y="237"/>
                  </a:lnTo>
                  <a:lnTo>
                    <a:pt x="1573" y="235"/>
                  </a:lnTo>
                  <a:lnTo>
                    <a:pt x="1578" y="235"/>
                  </a:lnTo>
                  <a:lnTo>
                    <a:pt x="1583" y="239"/>
                  </a:lnTo>
                  <a:lnTo>
                    <a:pt x="1588" y="245"/>
                  </a:lnTo>
                  <a:lnTo>
                    <a:pt x="1591" y="251"/>
                  </a:lnTo>
                  <a:lnTo>
                    <a:pt x="1594" y="259"/>
                  </a:lnTo>
                  <a:lnTo>
                    <a:pt x="1596" y="265"/>
                  </a:lnTo>
                  <a:lnTo>
                    <a:pt x="1596" y="272"/>
                  </a:lnTo>
                  <a:lnTo>
                    <a:pt x="1592" y="280"/>
                  </a:lnTo>
                  <a:lnTo>
                    <a:pt x="1588" y="282"/>
                  </a:lnTo>
                  <a:lnTo>
                    <a:pt x="1584" y="284"/>
                  </a:lnTo>
                  <a:lnTo>
                    <a:pt x="1584" y="292"/>
                  </a:lnTo>
                  <a:lnTo>
                    <a:pt x="1583" y="290"/>
                  </a:lnTo>
                  <a:lnTo>
                    <a:pt x="1581" y="290"/>
                  </a:lnTo>
                  <a:lnTo>
                    <a:pt x="1579" y="290"/>
                  </a:lnTo>
                  <a:lnTo>
                    <a:pt x="1578" y="290"/>
                  </a:lnTo>
                  <a:lnTo>
                    <a:pt x="1575" y="294"/>
                  </a:lnTo>
                  <a:lnTo>
                    <a:pt x="1576" y="300"/>
                  </a:lnTo>
                  <a:lnTo>
                    <a:pt x="1579" y="303"/>
                  </a:lnTo>
                  <a:lnTo>
                    <a:pt x="1580" y="309"/>
                  </a:lnTo>
                  <a:lnTo>
                    <a:pt x="1586" y="300"/>
                  </a:lnTo>
                  <a:lnTo>
                    <a:pt x="1595" y="301"/>
                  </a:lnTo>
                  <a:lnTo>
                    <a:pt x="1604" y="307"/>
                  </a:lnTo>
                  <a:lnTo>
                    <a:pt x="1610" y="317"/>
                  </a:lnTo>
                  <a:lnTo>
                    <a:pt x="1610" y="331"/>
                  </a:lnTo>
                  <a:lnTo>
                    <a:pt x="1607" y="340"/>
                  </a:lnTo>
                  <a:lnTo>
                    <a:pt x="1604" y="346"/>
                  </a:lnTo>
                  <a:lnTo>
                    <a:pt x="1597" y="350"/>
                  </a:lnTo>
                  <a:lnTo>
                    <a:pt x="1591" y="352"/>
                  </a:lnTo>
                  <a:lnTo>
                    <a:pt x="1584" y="358"/>
                  </a:lnTo>
                  <a:lnTo>
                    <a:pt x="1578" y="366"/>
                  </a:lnTo>
                  <a:lnTo>
                    <a:pt x="1573" y="377"/>
                  </a:lnTo>
                  <a:lnTo>
                    <a:pt x="1564" y="375"/>
                  </a:lnTo>
                  <a:lnTo>
                    <a:pt x="1558" y="377"/>
                  </a:lnTo>
                  <a:lnTo>
                    <a:pt x="1552" y="381"/>
                  </a:lnTo>
                  <a:lnTo>
                    <a:pt x="1547" y="387"/>
                  </a:lnTo>
                  <a:lnTo>
                    <a:pt x="1542" y="395"/>
                  </a:lnTo>
                  <a:lnTo>
                    <a:pt x="1537" y="402"/>
                  </a:lnTo>
                  <a:lnTo>
                    <a:pt x="1532" y="410"/>
                  </a:lnTo>
                  <a:lnTo>
                    <a:pt x="1526" y="416"/>
                  </a:lnTo>
                  <a:lnTo>
                    <a:pt x="1537" y="418"/>
                  </a:lnTo>
                  <a:lnTo>
                    <a:pt x="1546" y="416"/>
                  </a:lnTo>
                  <a:lnTo>
                    <a:pt x="1554" y="410"/>
                  </a:lnTo>
                  <a:lnTo>
                    <a:pt x="1563" y="401"/>
                  </a:lnTo>
                  <a:lnTo>
                    <a:pt x="1570" y="393"/>
                  </a:lnTo>
                  <a:lnTo>
                    <a:pt x="1579" y="385"/>
                  </a:lnTo>
                  <a:lnTo>
                    <a:pt x="1589" y="381"/>
                  </a:lnTo>
                  <a:lnTo>
                    <a:pt x="1600" y="381"/>
                  </a:lnTo>
                  <a:lnTo>
                    <a:pt x="1604" y="383"/>
                  </a:lnTo>
                  <a:lnTo>
                    <a:pt x="1607" y="381"/>
                  </a:lnTo>
                  <a:lnTo>
                    <a:pt x="1612" y="381"/>
                  </a:lnTo>
                  <a:lnTo>
                    <a:pt x="1618" y="379"/>
                  </a:lnTo>
                  <a:lnTo>
                    <a:pt x="1625" y="381"/>
                  </a:lnTo>
                  <a:lnTo>
                    <a:pt x="1629" y="383"/>
                  </a:lnTo>
                  <a:lnTo>
                    <a:pt x="1633" y="387"/>
                  </a:lnTo>
                  <a:lnTo>
                    <a:pt x="1637" y="397"/>
                  </a:lnTo>
                  <a:lnTo>
                    <a:pt x="1634" y="402"/>
                  </a:lnTo>
                  <a:lnTo>
                    <a:pt x="1634" y="408"/>
                  </a:lnTo>
                  <a:lnTo>
                    <a:pt x="1634" y="414"/>
                  </a:lnTo>
                  <a:lnTo>
                    <a:pt x="1634" y="420"/>
                  </a:lnTo>
                  <a:lnTo>
                    <a:pt x="1629" y="420"/>
                  </a:lnTo>
                  <a:lnTo>
                    <a:pt x="1626" y="422"/>
                  </a:lnTo>
                  <a:lnTo>
                    <a:pt x="1623" y="428"/>
                  </a:lnTo>
                  <a:lnTo>
                    <a:pt x="1621" y="434"/>
                  </a:lnTo>
                  <a:lnTo>
                    <a:pt x="1613" y="435"/>
                  </a:lnTo>
                  <a:lnTo>
                    <a:pt x="1605" y="435"/>
                  </a:lnTo>
                  <a:lnTo>
                    <a:pt x="1597" y="435"/>
                  </a:lnTo>
                  <a:lnTo>
                    <a:pt x="1591" y="435"/>
                  </a:lnTo>
                  <a:lnTo>
                    <a:pt x="1584" y="439"/>
                  </a:lnTo>
                  <a:lnTo>
                    <a:pt x="1579" y="443"/>
                  </a:lnTo>
                  <a:lnTo>
                    <a:pt x="1574" y="451"/>
                  </a:lnTo>
                  <a:lnTo>
                    <a:pt x="1572" y="463"/>
                  </a:lnTo>
                  <a:lnTo>
                    <a:pt x="1579" y="472"/>
                  </a:lnTo>
                  <a:lnTo>
                    <a:pt x="1586" y="467"/>
                  </a:lnTo>
                  <a:lnTo>
                    <a:pt x="1592" y="455"/>
                  </a:lnTo>
                  <a:lnTo>
                    <a:pt x="1600" y="447"/>
                  </a:lnTo>
                  <a:lnTo>
                    <a:pt x="1607" y="449"/>
                  </a:lnTo>
                  <a:lnTo>
                    <a:pt x="1615" y="453"/>
                  </a:lnTo>
                  <a:lnTo>
                    <a:pt x="1621" y="457"/>
                  </a:lnTo>
                  <a:lnTo>
                    <a:pt x="1627" y="459"/>
                  </a:lnTo>
                  <a:lnTo>
                    <a:pt x="1634" y="463"/>
                  </a:lnTo>
                  <a:lnTo>
                    <a:pt x="1641" y="465"/>
                  </a:lnTo>
                  <a:lnTo>
                    <a:pt x="1648" y="467"/>
                  </a:lnTo>
                  <a:lnTo>
                    <a:pt x="1657" y="467"/>
                  </a:lnTo>
                  <a:lnTo>
                    <a:pt x="1655" y="484"/>
                  </a:lnTo>
                  <a:lnTo>
                    <a:pt x="1650" y="501"/>
                  </a:lnTo>
                  <a:lnTo>
                    <a:pt x="1648" y="515"/>
                  </a:lnTo>
                  <a:lnTo>
                    <a:pt x="1654" y="521"/>
                  </a:lnTo>
                  <a:lnTo>
                    <a:pt x="1663" y="533"/>
                  </a:lnTo>
                  <a:lnTo>
                    <a:pt x="1674" y="542"/>
                  </a:lnTo>
                  <a:lnTo>
                    <a:pt x="1680" y="554"/>
                  </a:lnTo>
                  <a:lnTo>
                    <a:pt x="1679" y="571"/>
                  </a:lnTo>
                  <a:lnTo>
                    <a:pt x="1671" y="585"/>
                  </a:lnTo>
                  <a:lnTo>
                    <a:pt x="1660" y="583"/>
                  </a:lnTo>
                  <a:lnTo>
                    <a:pt x="1650" y="585"/>
                  </a:lnTo>
                  <a:lnTo>
                    <a:pt x="1646" y="602"/>
                  </a:lnTo>
                  <a:lnTo>
                    <a:pt x="1638" y="597"/>
                  </a:lnTo>
                  <a:lnTo>
                    <a:pt x="1629" y="589"/>
                  </a:lnTo>
                  <a:lnTo>
                    <a:pt x="1620" y="587"/>
                  </a:lnTo>
                  <a:lnTo>
                    <a:pt x="1610" y="591"/>
                  </a:lnTo>
                  <a:lnTo>
                    <a:pt x="1617" y="602"/>
                  </a:lnTo>
                  <a:lnTo>
                    <a:pt x="1625" y="618"/>
                  </a:lnTo>
                  <a:lnTo>
                    <a:pt x="1627" y="634"/>
                  </a:lnTo>
                  <a:lnTo>
                    <a:pt x="1625" y="653"/>
                  </a:lnTo>
                  <a:lnTo>
                    <a:pt x="1622" y="657"/>
                  </a:lnTo>
                  <a:lnTo>
                    <a:pt x="1628" y="663"/>
                  </a:lnTo>
                  <a:lnTo>
                    <a:pt x="1634" y="667"/>
                  </a:lnTo>
                  <a:lnTo>
                    <a:pt x="1639" y="670"/>
                  </a:lnTo>
                  <a:lnTo>
                    <a:pt x="1644" y="674"/>
                  </a:lnTo>
                  <a:lnTo>
                    <a:pt x="1650" y="678"/>
                  </a:lnTo>
                  <a:lnTo>
                    <a:pt x="1655" y="682"/>
                  </a:lnTo>
                  <a:lnTo>
                    <a:pt x="1662" y="686"/>
                  </a:lnTo>
                  <a:lnTo>
                    <a:pt x="1669" y="688"/>
                  </a:lnTo>
                  <a:lnTo>
                    <a:pt x="1674" y="686"/>
                  </a:lnTo>
                  <a:lnTo>
                    <a:pt x="1680" y="682"/>
                  </a:lnTo>
                  <a:lnTo>
                    <a:pt x="1686" y="678"/>
                  </a:lnTo>
                  <a:lnTo>
                    <a:pt x="1692" y="674"/>
                  </a:lnTo>
                  <a:lnTo>
                    <a:pt x="1699" y="672"/>
                  </a:lnTo>
                  <a:lnTo>
                    <a:pt x="1704" y="674"/>
                  </a:lnTo>
                  <a:lnTo>
                    <a:pt x="1708" y="678"/>
                  </a:lnTo>
                  <a:lnTo>
                    <a:pt x="1713" y="688"/>
                  </a:lnTo>
                  <a:lnTo>
                    <a:pt x="1716" y="700"/>
                  </a:lnTo>
                  <a:lnTo>
                    <a:pt x="1716" y="709"/>
                  </a:lnTo>
                  <a:lnTo>
                    <a:pt x="1712" y="717"/>
                  </a:lnTo>
                  <a:lnTo>
                    <a:pt x="1707" y="723"/>
                  </a:lnTo>
                  <a:lnTo>
                    <a:pt x="1701" y="729"/>
                  </a:lnTo>
                  <a:lnTo>
                    <a:pt x="1695" y="735"/>
                  </a:lnTo>
                  <a:lnTo>
                    <a:pt x="1689" y="740"/>
                  </a:lnTo>
                  <a:lnTo>
                    <a:pt x="1684" y="746"/>
                  </a:lnTo>
                  <a:lnTo>
                    <a:pt x="1678" y="750"/>
                  </a:lnTo>
                  <a:lnTo>
                    <a:pt x="1671" y="748"/>
                  </a:lnTo>
                  <a:lnTo>
                    <a:pt x="1666" y="744"/>
                  </a:lnTo>
                  <a:lnTo>
                    <a:pt x="1663" y="738"/>
                  </a:lnTo>
                  <a:lnTo>
                    <a:pt x="1658" y="733"/>
                  </a:lnTo>
                  <a:lnTo>
                    <a:pt x="1653" y="729"/>
                  </a:lnTo>
                  <a:lnTo>
                    <a:pt x="1648" y="729"/>
                  </a:lnTo>
                  <a:lnTo>
                    <a:pt x="1642" y="735"/>
                  </a:lnTo>
                  <a:lnTo>
                    <a:pt x="1647" y="740"/>
                  </a:lnTo>
                  <a:lnTo>
                    <a:pt x="1650" y="748"/>
                  </a:lnTo>
                  <a:lnTo>
                    <a:pt x="1653" y="760"/>
                  </a:lnTo>
                  <a:lnTo>
                    <a:pt x="1654" y="769"/>
                  </a:lnTo>
                  <a:lnTo>
                    <a:pt x="1653" y="771"/>
                  </a:lnTo>
                  <a:lnTo>
                    <a:pt x="1652" y="775"/>
                  </a:lnTo>
                  <a:lnTo>
                    <a:pt x="1649" y="777"/>
                  </a:lnTo>
                  <a:lnTo>
                    <a:pt x="1649" y="781"/>
                  </a:lnTo>
                  <a:lnTo>
                    <a:pt x="1652" y="785"/>
                  </a:lnTo>
                  <a:lnTo>
                    <a:pt x="1659" y="777"/>
                  </a:lnTo>
                  <a:lnTo>
                    <a:pt x="1665" y="771"/>
                  </a:lnTo>
                  <a:lnTo>
                    <a:pt x="1673" y="766"/>
                  </a:lnTo>
                  <a:lnTo>
                    <a:pt x="1681" y="760"/>
                  </a:lnTo>
                  <a:lnTo>
                    <a:pt x="1689" y="756"/>
                  </a:lnTo>
                  <a:lnTo>
                    <a:pt x="1696" y="752"/>
                  </a:lnTo>
                  <a:lnTo>
                    <a:pt x="1705" y="750"/>
                  </a:lnTo>
                  <a:lnTo>
                    <a:pt x="1713" y="750"/>
                  </a:lnTo>
                  <a:lnTo>
                    <a:pt x="1720" y="766"/>
                  </a:lnTo>
                  <a:lnTo>
                    <a:pt x="1724" y="783"/>
                  </a:lnTo>
                  <a:lnTo>
                    <a:pt x="1726" y="799"/>
                  </a:lnTo>
                  <a:lnTo>
                    <a:pt x="1723" y="812"/>
                  </a:lnTo>
                  <a:lnTo>
                    <a:pt x="1718" y="810"/>
                  </a:lnTo>
                  <a:lnTo>
                    <a:pt x="1712" y="808"/>
                  </a:lnTo>
                  <a:lnTo>
                    <a:pt x="1707" y="808"/>
                  </a:lnTo>
                  <a:lnTo>
                    <a:pt x="1702" y="810"/>
                  </a:lnTo>
                  <a:lnTo>
                    <a:pt x="1697" y="810"/>
                  </a:lnTo>
                  <a:lnTo>
                    <a:pt x="1692" y="812"/>
                  </a:lnTo>
                  <a:lnTo>
                    <a:pt x="1687" y="814"/>
                  </a:lnTo>
                  <a:lnTo>
                    <a:pt x="1684" y="816"/>
                  </a:lnTo>
                  <a:lnTo>
                    <a:pt x="1685" y="824"/>
                  </a:lnTo>
                  <a:lnTo>
                    <a:pt x="1687" y="830"/>
                  </a:lnTo>
                  <a:lnTo>
                    <a:pt x="1692" y="837"/>
                  </a:lnTo>
                  <a:lnTo>
                    <a:pt x="1699" y="843"/>
                  </a:lnTo>
                  <a:lnTo>
                    <a:pt x="1707" y="843"/>
                  </a:lnTo>
                  <a:lnTo>
                    <a:pt x="1715" y="843"/>
                  </a:lnTo>
                  <a:lnTo>
                    <a:pt x="1718" y="851"/>
                  </a:lnTo>
                  <a:lnTo>
                    <a:pt x="1718" y="863"/>
                  </a:lnTo>
                  <a:lnTo>
                    <a:pt x="1716" y="872"/>
                  </a:lnTo>
                  <a:lnTo>
                    <a:pt x="1711" y="876"/>
                  </a:lnTo>
                  <a:lnTo>
                    <a:pt x="1704" y="878"/>
                  </a:lnTo>
                  <a:lnTo>
                    <a:pt x="1699" y="884"/>
                  </a:lnTo>
                  <a:lnTo>
                    <a:pt x="1689" y="882"/>
                  </a:lnTo>
                  <a:lnTo>
                    <a:pt x="1679" y="878"/>
                  </a:lnTo>
                  <a:lnTo>
                    <a:pt x="1671" y="869"/>
                  </a:lnTo>
                  <a:lnTo>
                    <a:pt x="1666" y="855"/>
                  </a:lnTo>
                  <a:lnTo>
                    <a:pt x="1660" y="865"/>
                  </a:lnTo>
                  <a:lnTo>
                    <a:pt x="1653" y="872"/>
                  </a:lnTo>
                  <a:lnTo>
                    <a:pt x="1644" y="878"/>
                  </a:lnTo>
                  <a:lnTo>
                    <a:pt x="1637" y="878"/>
                  </a:lnTo>
                  <a:lnTo>
                    <a:pt x="1647" y="888"/>
                  </a:lnTo>
                  <a:lnTo>
                    <a:pt x="1659" y="896"/>
                  </a:lnTo>
                  <a:lnTo>
                    <a:pt x="1671" y="902"/>
                  </a:lnTo>
                  <a:lnTo>
                    <a:pt x="1685" y="909"/>
                  </a:lnTo>
                  <a:lnTo>
                    <a:pt x="1697" y="919"/>
                  </a:lnTo>
                  <a:lnTo>
                    <a:pt x="1706" y="933"/>
                  </a:lnTo>
                  <a:lnTo>
                    <a:pt x="1710" y="952"/>
                  </a:lnTo>
                  <a:lnTo>
                    <a:pt x="1708" y="975"/>
                  </a:lnTo>
                  <a:lnTo>
                    <a:pt x="1706" y="975"/>
                  </a:lnTo>
                  <a:lnTo>
                    <a:pt x="1702" y="975"/>
                  </a:lnTo>
                  <a:lnTo>
                    <a:pt x="1700" y="975"/>
                  </a:lnTo>
                  <a:lnTo>
                    <a:pt x="1696" y="981"/>
                  </a:lnTo>
                  <a:lnTo>
                    <a:pt x="1705" y="993"/>
                  </a:lnTo>
                  <a:lnTo>
                    <a:pt x="1715" y="1004"/>
                  </a:lnTo>
                  <a:lnTo>
                    <a:pt x="1720" y="1018"/>
                  </a:lnTo>
                  <a:lnTo>
                    <a:pt x="1718" y="1037"/>
                  </a:lnTo>
                  <a:lnTo>
                    <a:pt x="1707" y="1043"/>
                  </a:lnTo>
                  <a:lnTo>
                    <a:pt x="1697" y="1043"/>
                  </a:lnTo>
                  <a:lnTo>
                    <a:pt x="1687" y="1039"/>
                  </a:lnTo>
                  <a:lnTo>
                    <a:pt x="1678" y="1032"/>
                  </a:lnTo>
                  <a:lnTo>
                    <a:pt x="1669" y="1024"/>
                  </a:lnTo>
                  <a:lnTo>
                    <a:pt x="1658" y="1018"/>
                  </a:lnTo>
                  <a:lnTo>
                    <a:pt x="1648" y="1016"/>
                  </a:lnTo>
                  <a:lnTo>
                    <a:pt x="1637" y="1020"/>
                  </a:lnTo>
                  <a:lnTo>
                    <a:pt x="1643" y="1026"/>
                  </a:lnTo>
                  <a:lnTo>
                    <a:pt x="1648" y="1034"/>
                  </a:lnTo>
                  <a:lnTo>
                    <a:pt x="1653" y="1043"/>
                  </a:lnTo>
                  <a:lnTo>
                    <a:pt x="1658" y="1051"/>
                  </a:lnTo>
                  <a:lnTo>
                    <a:pt x="1663" y="1057"/>
                  </a:lnTo>
                  <a:lnTo>
                    <a:pt x="1668" y="1061"/>
                  </a:lnTo>
                  <a:lnTo>
                    <a:pt x="1674" y="1063"/>
                  </a:lnTo>
                  <a:lnTo>
                    <a:pt x="1681" y="1059"/>
                  </a:lnTo>
                  <a:lnTo>
                    <a:pt x="1686" y="1076"/>
                  </a:lnTo>
                  <a:lnTo>
                    <a:pt x="1692" y="1094"/>
                  </a:lnTo>
                  <a:lnTo>
                    <a:pt x="1694" y="1113"/>
                  </a:lnTo>
                  <a:lnTo>
                    <a:pt x="1691" y="1133"/>
                  </a:lnTo>
                  <a:lnTo>
                    <a:pt x="1686" y="1137"/>
                  </a:lnTo>
                  <a:lnTo>
                    <a:pt x="1681" y="1138"/>
                  </a:lnTo>
                  <a:lnTo>
                    <a:pt x="1675" y="1137"/>
                  </a:lnTo>
                  <a:lnTo>
                    <a:pt x="1669" y="1133"/>
                  </a:lnTo>
                  <a:lnTo>
                    <a:pt x="1665" y="1115"/>
                  </a:lnTo>
                  <a:lnTo>
                    <a:pt x="1655" y="1103"/>
                  </a:lnTo>
                  <a:lnTo>
                    <a:pt x="1643" y="1096"/>
                  </a:lnTo>
                  <a:lnTo>
                    <a:pt x="1633" y="1086"/>
                  </a:lnTo>
                  <a:lnTo>
                    <a:pt x="1629" y="1092"/>
                  </a:lnTo>
                  <a:lnTo>
                    <a:pt x="1626" y="1074"/>
                  </a:lnTo>
                  <a:lnTo>
                    <a:pt x="1621" y="1063"/>
                  </a:lnTo>
                  <a:lnTo>
                    <a:pt x="1612" y="1053"/>
                  </a:lnTo>
                  <a:lnTo>
                    <a:pt x="1604" y="1047"/>
                  </a:lnTo>
                  <a:lnTo>
                    <a:pt x="1594" y="1041"/>
                  </a:lnTo>
                  <a:lnTo>
                    <a:pt x="1585" y="1032"/>
                  </a:lnTo>
                  <a:lnTo>
                    <a:pt x="1578" y="1022"/>
                  </a:lnTo>
                  <a:lnTo>
                    <a:pt x="1573" y="1006"/>
                  </a:lnTo>
                  <a:lnTo>
                    <a:pt x="1565" y="997"/>
                  </a:lnTo>
                  <a:lnTo>
                    <a:pt x="1559" y="991"/>
                  </a:lnTo>
                  <a:lnTo>
                    <a:pt x="1552" y="991"/>
                  </a:lnTo>
                  <a:lnTo>
                    <a:pt x="1543" y="995"/>
                  </a:lnTo>
                  <a:lnTo>
                    <a:pt x="1551" y="1003"/>
                  </a:lnTo>
                  <a:lnTo>
                    <a:pt x="1557" y="1010"/>
                  </a:lnTo>
                  <a:lnTo>
                    <a:pt x="1564" y="1018"/>
                  </a:lnTo>
                  <a:lnTo>
                    <a:pt x="1570" y="1028"/>
                  </a:lnTo>
                  <a:lnTo>
                    <a:pt x="1576" y="1037"/>
                  </a:lnTo>
                  <a:lnTo>
                    <a:pt x="1583" y="1047"/>
                  </a:lnTo>
                  <a:lnTo>
                    <a:pt x="1588" y="1057"/>
                  </a:lnTo>
                  <a:lnTo>
                    <a:pt x="1592" y="1067"/>
                  </a:lnTo>
                  <a:lnTo>
                    <a:pt x="1596" y="1065"/>
                  </a:lnTo>
                  <a:lnTo>
                    <a:pt x="1600" y="1069"/>
                  </a:lnTo>
                  <a:lnTo>
                    <a:pt x="1605" y="1072"/>
                  </a:lnTo>
                  <a:lnTo>
                    <a:pt x="1610" y="1074"/>
                  </a:lnTo>
                  <a:lnTo>
                    <a:pt x="1612" y="1090"/>
                  </a:lnTo>
                  <a:lnTo>
                    <a:pt x="1618" y="1109"/>
                  </a:lnTo>
                  <a:lnTo>
                    <a:pt x="1627" y="1127"/>
                  </a:lnTo>
                  <a:lnTo>
                    <a:pt x="1637" y="1146"/>
                  </a:lnTo>
                  <a:lnTo>
                    <a:pt x="1643" y="1166"/>
                  </a:lnTo>
                  <a:lnTo>
                    <a:pt x="1646" y="1185"/>
                  </a:lnTo>
                  <a:lnTo>
                    <a:pt x="1642" y="1203"/>
                  </a:lnTo>
                  <a:lnTo>
                    <a:pt x="1629" y="1218"/>
                  </a:lnTo>
                  <a:lnTo>
                    <a:pt x="1622" y="1216"/>
                  </a:lnTo>
                  <a:lnTo>
                    <a:pt x="1615" y="1212"/>
                  </a:lnTo>
                  <a:lnTo>
                    <a:pt x="1609" y="1204"/>
                  </a:lnTo>
                  <a:lnTo>
                    <a:pt x="1604" y="1197"/>
                  </a:lnTo>
                  <a:lnTo>
                    <a:pt x="1597" y="1187"/>
                  </a:lnTo>
                  <a:lnTo>
                    <a:pt x="1592" y="1179"/>
                  </a:lnTo>
                  <a:lnTo>
                    <a:pt x="1589" y="1170"/>
                  </a:lnTo>
                  <a:lnTo>
                    <a:pt x="1584" y="1164"/>
                  </a:lnTo>
                  <a:lnTo>
                    <a:pt x="1583" y="1144"/>
                  </a:lnTo>
                  <a:lnTo>
                    <a:pt x="1578" y="1127"/>
                  </a:lnTo>
                  <a:lnTo>
                    <a:pt x="1570" y="1113"/>
                  </a:lnTo>
                  <a:lnTo>
                    <a:pt x="1559" y="1103"/>
                  </a:lnTo>
                  <a:lnTo>
                    <a:pt x="1562" y="1121"/>
                  </a:lnTo>
                  <a:lnTo>
                    <a:pt x="1564" y="1140"/>
                  </a:lnTo>
                  <a:lnTo>
                    <a:pt x="1565" y="1162"/>
                  </a:lnTo>
                  <a:lnTo>
                    <a:pt x="1567" y="1183"/>
                  </a:lnTo>
                  <a:lnTo>
                    <a:pt x="1558" y="1183"/>
                  </a:lnTo>
                  <a:lnTo>
                    <a:pt x="1555" y="1191"/>
                  </a:lnTo>
                  <a:lnTo>
                    <a:pt x="1555" y="1201"/>
                  </a:lnTo>
                  <a:lnTo>
                    <a:pt x="1554" y="1203"/>
                  </a:lnTo>
                  <a:lnTo>
                    <a:pt x="1547" y="1197"/>
                  </a:lnTo>
                  <a:lnTo>
                    <a:pt x="1541" y="1187"/>
                  </a:lnTo>
                  <a:lnTo>
                    <a:pt x="1536" y="1177"/>
                  </a:lnTo>
                  <a:lnTo>
                    <a:pt x="1532" y="1166"/>
                  </a:lnTo>
                  <a:lnTo>
                    <a:pt x="1527" y="1154"/>
                  </a:lnTo>
                  <a:lnTo>
                    <a:pt x="1522" y="1144"/>
                  </a:lnTo>
                  <a:lnTo>
                    <a:pt x="1515" y="1137"/>
                  </a:lnTo>
                  <a:lnTo>
                    <a:pt x="1506" y="1131"/>
                  </a:lnTo>
                  <a:lnTo>
                    <a:pt x="1502" y="1138"/>
                  </a:lnTo>
                  <a:lnTo>
                    <a:pt x="1502" y="1148"/>
                  </a:lnTo>
                  <a:lnTo>
                    <a:pt x="1504" y="1158"/>
                  </a:lnTo>
                  <a:lnTo>
                    <a:pt x="1505" y="1170"/>
                  </a:lnTo>
                  <a:lnTo>
                    <a:pt x="1507" y="1175"/>
                  </a:lnTo>
                  <a:lnTo>
                    <a:pt x="1510" y="1183"/>
                  </a:lnTo>
                  <a:lnTo>
                    <a:pt x="1510" y="1191"/>
                  </a:lnTo>
                  <a:lnTo>
                    <a:pt x="1511" y="1199"/>
                  </a:lnTo>
                  <a:lnTo>
                    <a:pt x="1507" y="1199"/>
                  </a:lnTo>
                  <a:lnTo>
                    <a:pt x="1504" y="1201"/>
                  </a:lnTo>
                  <a:lnTo>
                    <a:pt x="1501" y="1204"/>
                  </a:lnTo>
                  <a:lnTo>
                    <a:pt x="1499" y="1210"/>
                  </a:lnTo>
                  <a:lnTo>
                    <a:pt x="1481" y="1199"/>
                  </a:lnTo>
                  <a:lnTo>
                    <a:pt x="1478" y="1210"/>
                  </a:lnTo>
                  <a:lnTo>
                    <a:pt x="1472" y="1222"/>
                  </a:lnTo>
                  <a:lnTo>
                    <a:pt x="1467" y="1234"/>
                  </a:lnTo>
                  <a:lnTo>
                    <a:pt x="1460" y="1245"/>
                  </a:lnTo>
                  <a:lnTo>
                    <a:pt x="1453" y="1257"/>
                  </a:lnTo>
                  <a:lnTo>
                    <a:pt x="1447" y="1269"/>
                  </a:lnTo>
                  <a:lnTo>
                    <a:pt x="1441" y="1278"/>
                  </a:lnTo>
                  <a:lnTo>
                    <a:pt x="1436" y="1286"/>
                  </a:lnTo>
                  <a:lnTo>
                    <a:pt x="1444" y="1296"/>
                  </a:lnTo>
                  <a:lnTo>
                    <a:pt x="1457" y="1296"/>
                  </a:lnTo>
                  <a:lnTo>
                    <a:pt x="1469" y="1296"/>
                  </a:lnTo>
                  <a:lnTo>
                    <a:pt x="1481" y="1298"/>
                  </a:lnTo>
                  <a:lnTo>
                    <a:pt x="1493" y="1298"/>
                  </a:lnTo>
                  <a:lnTo>
                    <a:pt x="1502" y="1300"/>
                  </a:lnTo>
                  <a:lnTo>
                    <a:pt x="1514" y="1302"/>
                  </a:lnTo>
                  <a:lnTo>
                    <a:pt x="1525" y="1302"/>
                  </a:lnTo>
                  <a:lnTo>
                    <a:pt x="1536" y="1300"/>
                  </a:lnTo>
                  <a:lnTo>
                    <a:pt x="1541" y="1305"/>
                  </a:lnTo>
                  <a:lnTo>
                    <a:pt x="1544" y="1309"/>
                  </a:lnTo>
                  <a:lnTo>
                    <a:pt x="1549" y="1313"/>
                  </a:lnTo>
                  <a:lnTo>
                    <a:pt x="1555" y="1315"/>
                  </a:lnTo>
                  <a:lnTo>
                    <a:pt x="1555" y="1342"/>
                  </a:lnTo>
                  <a:lnTo>
                    <a:pt x="1559" y="1370"/>
                  </a:lnTo>
                  <a:lnTo>
                    <a:pt x="1562" y="1395"/>
                  </a:lnTo>
                  <a:lnTo>
                    <a:pt x="1554" y="1416"/>
                  </a:lnTo>
                  <a:lnTo>
                    <a:pt x="1549" y="1416"/>
                  </a:lnTo>
                  <a:lnTo>
                    <a:pt x="1544" y="1414"/>
                  </a:lnTo>
                  <a:lnTo>
                    <a:pt x="1539" y="1410"/>
                  </a:lnTo>
                  <a:lnTo>
                    <a:pt x="1538" y="1404"/>
                  </a:lnTo>
                  <a:lnTo>
                    <a:pt x="1537" y="1401"/>
                  </a:lnTo>
                  <a:lnTo>
                    <a:pt x="1534" y="1399"/>
                  </a:lnTo>
                  <a:lnTo>
                    <a:pt x="1532" y="1401"/>
                  </a:lnTo>
                  <a:lnTo>
                    <a:pt x="1530" y="1401"/>
                  </a:lnTo>
                  <a:lnTo>
                    <a:pt x="1528" y="1420"/>
                  </a:lnTo>
                  <a:lnTo>
                    <a:pt x="1528" y="1443"/>
                  </a:lnTo>
                  <a:lnTo>
                    <a:pt x="1528" y="1469"/>
                  </a:lnTo>
                  <a:lnTo>
                    <a:pt x="1528" y="1494"/>
                  </a:lnTo>
                  <a:lnTo>
                    <a:pt x="1526" y="1519"/>
                  </a:lnTo>
                  <a:lnTo>
                    <a:pt x="1521" y="1542"/>
                  </a:lnTo>
                  <a:lnTo>
                    <a:pt x="1512" y="1560"/>
                  </a:lnTo>
                  <a:lnTo>
                    <a:pt x="1497" y="1571"/>
                  </a:lnTo>
                  <a:lnTo>
                    <a:pt x="1494" y="1579"/>
                  </a:lnTo>
                  <a:lnTo>
                    <a:pt x="1489" y="1589"/>
                  </a:lnTo>
                  <a:lnTo>
                    <a:pt x="1485" y="1597"/>
                  </a:lnTo>
                  <a:lnTo>
                    <a:pt x="1480" y="1606"/>
                  </a:lnTo>
                  <a:lnTo>
                    <a:pt x="1491" y="1626"/>
                  </a:lnTo>
                  <a:lnTo>
                    <a:pt x="1502" y="1649"/>
                  </a:lnTo>
                  <a:lnTo>
                    <a:pt x="1514" y="1674"/>
                  </a:lnTo>
                  <a:lnTo>
                    <a:pt x="1526" y="1698"/>
                  </a:lnTo>
                  <a:lnTo>
                    <a:pt x="1538" y="1719"/>
                  </a:lnTo>
                  <a:lnTo>
                    <a:pt x="1553" y="1735"/>
                  </a:lnTo>
                  <a:lnTo>
                    <a:pt x="1569" y="1746"/>
                  </a:lnTo>
                  <a:lnTo>
                    <a:pt x="1588" y="1748"/>
                  </a:lnTo>
                  <a:lnTo>
                    <a:pt x="1607" y="1742"/>
                  </a:lnTo>
                  <a:lnTo>
                    <a:pt x="1626" y="1740"/>
                  </a:lnTo>
                  <a:lnTo>
                    <a:pt x="1644" y="1740"/>
                  </a:lnTo>
                  <a:lnTo>
                    <a:pt x="1663" y="1746"/>
                  </a:lnTo>
                  <a:lnTo>
                    <a:pt x="1679" y="1756"/>
                  </a:lnTo>
                  <a:lnTo>
                    <a:pt x="1694" y="1770"/>
                  </a:lnTo>
                  <a:lnTo>
                    <a:pt x="1707" y="1785"/>
                  </a:lnTo>
                  <a:lnTo>
                    <a:pt x="1718" y="1806"/>
                  </a:lnTo>
                  <a:lnTo>
                    <a:pt x="1770" y="1853"/>
                  </a:lnTo>
                  <a:lnTo>
                    <a:pt x="1782" y="1845"/>
                  </a:lnTo>
                  <a:lnTo>
                    <a:pt x="1795" y="1834"/>
                  </a:lnTo>
                  <a:lnTo>
                    <a:pt x="1807" y="1822"/>
                  </a:lnTo>
                  <a:lnTo>
                    <a:pt x="1819" y="1808"/>
                  </a:lnTo>
                  <a:lnTo>
                    <a:pt x="1832" y="1799"/>
                  </a:lnTo>
                  <a:lnTo>
                    <a:pt x="1845" y="1791"/>
                  </a:lnTo>
                  <a:lnTo>
                    <a:pt x="1859" y="1791"/>
                  </a:lnTo>
                  <a:lnTo>
                    <a:pt x="1874" y="1795"/>
                  </a:lnTo>
                  <a:lnTo>
                    <a:pt x="1881" y="1797"/>
                  </a:lnTo>
                  <a:lnTo>
                    <a:pt x="1886" y="1801"/>
                  </a:lnTo>
                  <a:lnTo>
                    <a:pt x="1891" y="1806"/>
                  </a:lnTo>
                  <a:lnTo>
                    <a:pt x="1896" y="1814"/>
                  </a:lnTo>
                  <a:lnTo>
                    <a:pt x="1901" y="1822"/>
                  </a:lnTo>
                  <a:lnTo>
                    <a:pt x="1905" y="1830"/>
                  </a:lnTo>
                  <a:lnTo>
                    <a:pt x="1910" y="1839"/>
                  </a:lnTo>
                  <a:lnTo>
                    <a:pt x="1916" y="1845"/>
                  </a:lnTo>
                  <a:lnTo>
                    <a:pt x="1917" y="1857"/>
                  </a:lnTo>
                  <a:lnTo>
                    <a:pt x="1918" y="1869"/>
                  </a:lnTo>
                  <a:lnTo>
                    <a:pt x="1921" y="1878"/>
                  </a:lnTo>
                  <a:lnTo>
                    <a:pt x="1924" y="1888"/>
                  </a:lnTo>
                  <a:lnTo>
                    <a:pt x="1931" y="1882"/>
                  </a:lnTo>
                  <a:lnTo>
                    <a:pt x="1937" y="1878"/>
                  </a:lnTo>
                  <a:lnTo>
                    <a:pt x="1943" y="1874"/>
                  </a:lnTo>
                  <a:lnTo>
                    <a:pt x="1949" y="1871"/>
                  </a:lnTo>
                  <a:lnTo>
                    <a:pt x="1955" y="1867"/>
                  </a:lnTo>
                  <a:lnTo>
                    <a:pt x="1961" y="1865"/>
                  </a:lnTo>
                  <a:lnTo>
                    <a:pt x="1968" y="1861"/>
                  </a:lnTo>
                  <a:lnTo>
                    <a:pt x="1974" y="1859"/>
                  </a:lnTo>
                  <a:lnTo>
                    <a:pt x="1988" y="1878"/>
                  </a:lnTo>
                  <a:lnTo>
                    <a:pt x="1991" y="1906"/>
                  </a:lnTo>
                  <a:lnTo>
                    <a:pt x="1992" y="1935"/>
                  </a:lnTo>
                  <a:lnTo>
                    <a:pt x="2003" y="1956"/>
                  </a:lnTo>
                  <a:lnTo>
                    <a:pt x="2012" y="1956"/>
                  </a:lnTo>
                  <a:lnTo>
                    <a:pt x="2022" y="1956"/>
                  </a:lnTo>
                  <a:lnTo>
                    <a:pt x="2030" y="1956"/>
                  </a:lnTo>
                  <a:lnTo>
                    <a:pt x="2039" y="1956"/>
                  </a:lnTo>
                  <a:lnTo>
                    <a:pt x="2048" y="1960"/>
                  </a:lnTo>
                  <a:lnTo>
                    <a:pt x="2055" y="1962"/>
                  </a:lnTo>
                  <a:lnTo>
                    <a:pt x="2063" y="1968"/>
                  </a:lnTo>
                  <a:lnTo>
                    <a:pt x="2070" y="1975"/>
                  </a:lnTo>
                  <a:lnTo>
                    <a:pt x="2080" y="2020"/>
                  </a:lnTo>
                  <a:lnTo>
                    <a:pt x="2079" y="2069"/>
                  </a:lnTo>
                  <a:lnTo>
                    <a:pt x="2072" y="2117"/>
                  </a:lnTo>
                  <a:lnTo>
                    <a:pt x="2065" y="2162"/>
                  </a:lnTo>
                  <a:lnTo>
                    <a:pt x="2046" y="2195"/>
                  </a:lnTo>
                  <a:lnTo>
                    <a:pt x="2027" y="2224"/>
                  </a:lnTo>
                  <a:lnTo>
                    <a:pt x="2005" y="2245"/>
                  </a:lnTo>
                  <a:lnTo>
                    <a:pt x="1980" y="2265"/>
                  </a:lnTo>
                  <a:lnTo>
                    <a:pt x="1955" y="2278"/>
                  </a:lnTo>
                  <a:lnTo>
                    <a:pt x="1929" y="2286"/>
                  </a:lnTo>
                  <a:lnTo>
                    <a:pt x="1902" y="2290"/>
                  </a:lnTo>
                  <a:lnTo>
                    <a:pt x="1876" y="2288"/>
                  </a:lnTo>
                  <a:lnTo>
                    <a:pt x="1875" y="2311"/>
                  </a:lnTo>
                  <a:lnTo>
                    <a:pt x="1874" y="2335"/>
                  </a:lnTo>
                  <a:lnTo>
                    <a:pt x="1871" y="2358"/>
                  </a:lnTo>
                  <a:lnTo>
                    <a:pt x="1868" y="2377"/>
                  </a:lnTo>
                  <a:lnTo>
                    <a:pt x="1863" y="2397"/>
                  </a:lnTo>
                  <a:lnTo>
                    <a:pt x="1855" y="2414"/>
                  </a:lnTo>
                  <a:lnTo>
                    <a:pt x="1845" y="2430"/>
                  </a:lnTo>
                  <a:lnTo>
                    <a:pt x="1833" y="2441"/>
                  </a:lnTo>
                  <a:lnTo>
                    <a:pt x="1823" y="2440"/>
                  </a:lnTo>
                  <a:lnTo>
                    <a:pt x="1815" y="2436"/>
                  </a:lnTo>
                  <a:lnTo>
                    <a:pt x="1806" y="2432"/>
                  </a:lnTo>
                  <a:lnTo>
                    <a:pt x="1796" y="2428"/>
                  </a:lnTo>
                  <a:lnTo>
                    <a:pt x="1787" y="2426"/>
                  </a:lnTo>
                  <a:lnTo>
                    <a:pt x="1780" y="2428"/>
                  </a:lnTo>
                  <a:lnTo>
                    <a:pt x="1773" y="2436"/>
                  </a:lnTo>
                  <a:lnTo>
                    <a:pt x="1765" y="2449"/>
                  </a:lnTo>
                  <a:lnTo>
                    <a:pt x="1750" y="2438"/>
                  </a:lnTo>
                  <a:lnTo>
                    <a:pt x="1736" y="2424"/>
                  </a:lnTo>
                  <a:lnTo>
                    <a:pt x="1722" y="2408"/>
                  </a:lnTo>
                  <a:lnTo>
                    <a:pt x="1710" y="2391"/>
                  </a:lnTo>
                  <a:lnTo>
                    <a:pt x="1699" y="2372"/>
                  </a:lnTo>
                  <a:lnTo>
                    <a:pt x="1689" y="2350"/>
                  </a:lnTo>
                  <a:lnTo>
                    <a:pt x="1681" y="2327"/>
                  </a:lnTo>
                  <a:lnTo>
                    <a:pt x="1676" y="2302"/>
                  </a:lnTo>
                  <a:lnTo>
                    <a:pt x="1665" y="2302"/>
                  </a:lnTo>
                  <a:lnTo>
                    <a:pt x="1654" y="2300"/>
                  </a:lnTo>
                  <a:lnTo>
                    <a:pt x="1644" y="2296"/>
                  </a:lnTo>
                  <a:lnTo>
                    <a:pt x="1633" y="2292"/>
                  </a:lnTo>
                  <a:lnTo>
                    <a:pt x="1622" y="2288"/>
                  </a:lnTo>
                  <a:lnTo>
                    <a:pt x="1611" y="2286"/>
                  </a:lnTo>
                  <a:lnTo>
                    <a:pt x="1600" y="2284"/>
                  </a:lnTo>
                  <a:lnTo>
                    <a:pt x="1590" y="2286"/>
                  </a:lnTo>
                  <a:lnTo>
                    <a:pt x="1581" y="2282"/>
                  </a:lnTo>
                  <a:lnTo>
                    <a:pt x="1573" y="2280"/>
                  </a:lnTo>
                  <a:lnTo>
                    <a:pt x="1565" y="2276"/>
                  </a:lnTo>
                  <a:lnTo>
                    <a:pt x="1559" y="2267"/>
                  </a:lnTo>
                  <a:lnTo>
                    <a:pt x="1555" y="2269"/>
                  </a:lnTo>
                  <a:lnTo>
                    <a:pt x="1493" y="2170"/>
                  </a:lnTo>
                  <a:lnTo>
                    <a:pt x="1488" y="2197"/>
                  </a:lnTo>
                  <a:lnTo>
                    <a:pt x="1488" y="2228"/>
                  </a:lnTo>
                  <a:lnTo>
                    <a:pt x="1491" y="2257"/>
                  </a:lnTo>
                  <a:lnTo>
                    <a:pt x="1497" y="2286"/>
                  </a:lnTo>
                  <a:lnTo>
                    <a:pt x="1511" y="2333"/>
                  </a:lnTo>
                  <a:lnTo>
                    <a:pt x="1520" y="2383"/>
                  </a:lnTo>
                  <a:lnTo>
                    <a:pt x="1525" y="2434"/>
                  </a:lnTo>
                  <a:lnTo>
                    <a:pt x="1526" y="2484"/>
                  </a:lnTo>
                  <a:lnTo>
                    <a:pt x="1525" y="2537"/>
                  </a:lnTo>
                  <a:lnTo>
                    <a:pt x="1522" y="2589"/>
                  </a:lnTo>
                  <a:lnTo>
                    <a:pt x="1518" y="2641"/>
                  </a:lnTo>
                  <a:lnTo>
                    <a:pt x="1514" y="2692"/>
                  </a:lnTo>
                  <a:lnTo>
                    <a:pt x="1502" y="2744"/>
                  </a:lnTo>
                  <a:lnTo>
                    <a:pt x="1486" y="2791"/>
                  </a:lnTo>
                  <a:lnTo>
                    <a:pt x="1467" y="2836"/>
                  </a:lnTo>
                  <a:lnTo>
                    <a:pt x="1443" y="2876"/>
                  </a:lnTo>
                  <a:lnTo>
                    <a:pt x="1419" y="2913"/>
                  </a:lnTo>
                  <a:lnTo>
                    <a:pt x="1391" y="2948"/>
                  </a:lnTo>
                  <a:lnTo>
                    <a:pt x="1363" y="2979"/>
                  </a:lnTo>
                  <a:lnTo>
                    <a:pt x="1335" y="3010"/>
                  </a:lnTo>
                  <a:lnTo>
                    <a:pt x="1333" y="3028"/>
                  </a:lnTo>
                  <a:lnTo>
                    <a:pt x="1328" y="3032"/>
                  </a:lnTo>
                  <a:lnTo>
                    <a:pt x="1319" y="3034"/>
                  </a:lnTo>
                  <a:lnTo>
                    <a:pt x="1310" y="3042"/>
                  </a:lnTo>
                  <a:lnTo>
                    <a:pt x="1303" y="3057"/>
                  </a:lnTo>
                  <a:lnTo>
                    <a:pt x="1296" y="3075"/>
                  </a:lnTo>
                  <a:lnTo>
                    <a:pt x="1291" y="3092"/>
                  </a:lnTo>
                  <a:lnTo>
                    <a:pt x="1288" y="3111"/>
                  </a:lnTo>
                  <a:lnTo>
                    <a:pt x="1284" y="3131"/>
                  </a:lnTo>
                  <a:lnTo>
                    <a:pt x="1280" y="3148"/>
                  </a:lnTo>
                  <a:lnTo>
                    <a:pt x="1275" y="3168"/>
                  </a:lnTo>
                  <a:lnTo>
                    <a:pt x="1270" y="3185"/>
                  </a:lnTo>
                  <a:lnTo>
                    <a:pt x="1256" y="3205"/>
                  </a:lnTo>
                  <a:lnTo>
                    <a:pt x="1241" y="3226"/>
                  </a:lnTo>
                  <a:lnTo>
                    <a:pt x="1226" y="3245"/>
                  </a:lnTo>
                  <a:lnTo>
                    <a:pt x="1211" y="3263"/>
                  </a:lnTo>
                  <a:lnTo>
                    <a:pt x="1196" y="3282"/>
                  </a:lnTo>
                  <a:lnTo>
                    <a:pt x="1180" y="3302"/>
                  </a:lnTo>
                  <a:lnTo>
                    <a:pt x="1166" y="3323"/>
                  </a:lnTo>
                  <a:lnTo>
                    <a:pt x="1150" y="3343"/>
                  </a:lnTo>
                  <a:lnTo>
                    <a:pt x="1141" y="3395"/>
                  </a:lnTo>
                  <a:lnTo>
                    <a:pt x="1126" y="3444"/>
                  </a:lnTo>
                  <a:lnTo>
                    <a:pt x="1109" y="3492"/>
                  </a:lnTo>
                  <a:lnTo>
                    <a:pt x="1087" y="3539"/>
                  </a:lnTo>
                  <a:lnTo>
                    <a:pt x="1064" y="3583"/>
                  </a:lnTo>
                  <a:lnTo>
                    <a:pt x="1040" y="3626"/>
                  </a:lnTo>
                  <a:lnTo>
                    <a:pt x="1018" y="3669"/>
                  </a:lnTo>
                  <a:lnTo>
                    <a:pt x="997" y="3712"/>
                  </a:lnTo>
                  <a:lnTo>
                    <a:pt x="992" y="3715"/>
                  </a:lnTo>
                  <a:lnTo>
                    <a:pt x="986" y="3719"/>
                  </a:lnTo>
                  <a:lnTo>
                    <a:pt x="981" y="3723"/>
                  </a:lnTo>
                  <a:lnTo>
                    <a:pt x="974" y="3727"/>
                  </a:lnTo>
                  <a:lnTo>
                    <a:pt x="969" y="3733"/>
                  </a:lnTo>
                  <a:lnTo>
                    <a:pt x="965" y="3739"/>
                  </a:lnTo>
                  <a:lnTo>
                    <a:pt x="961" y="3746"/>
                  </a:lnTo>
                  <a:lnTo>
                    <a:pt x="960" y="3754"/>
                  </a:lnTo>
                  <a:lnTo>
                    <a:pt x="951" y="3754"/>
                  </a:lnTo>
                  <a:lnTo>
                    <a:pt x="942" y="3758"/>
                  </a:lnTo>
                  <a:lnTo>
                    <a:pt x="935" y="3762"/>
                  </a:lnTo>
                  <a:lnTo>
                    <a:pt x="926" y="3768"/>
                  </a:lnTo>
                  <a:lnTo>
                    <a:pt x="918" y="3774"/>
                  </a:lnTo>
                  <a:lnTo>
                    <a:pt x="910" y="3779"/>
                  </a:lnTo>
                  <a:lnTo>
                    <a:pt x="902" y="3783"/>
                  </a:lnTo>
                  <a:lnTo>
                    <a:pt x="893" y="3785"/>
                  </a:lnTo>
                  <a:lnTo>
                    <a:pt x="878" y="3787"/>
                  </a:lnTo>
                  <a:lnTo>
                    <a:pt x="862" y="3787"/>
                  </a:lnTo>
                  <a:lnTo>
                    <a:pt x="847" y="3785"/>
                  </a:lnTo>
                  <a:lnTo>
                    <a:pt x="833" y="3783"/>
                  </a:lnTo>
                  <a:lnTo>
                    <a:pt x="818" y="3781"/>
                  </a:lnTo>
                  <a:lnTo>
                    <a:pt x="803" y="3778"/>
                  </a:lnTo>
                  <a:lnTo>
                    <a:pt x="789" y="3772"/>
                  </a:lnTo>
                  <a:lnTo>
                    <a:pt x="775" y="3766"/>
                  </a:lnTo>
                  <a:lnTo>
                    <a:pt x="761" y="3760"/>
                  </a:lnTo>
                  <a:lnTo>
                    <a:pt x="747" y="3752"/>
                  </a:lnTo>
                  <a:lnTo>
                    <a:pt x="734" y="3745"/>
                  </a:lnTo>
                  <a:lnTo>
                    <a:pt x="722" y="3735"/>
                  </a:lnTo>
                  <a:lnTo>
                    <a:pt x="708" y="3723"/>
                  </a:lnTo>
                  <a:lnTo>
                    <a:pt x="696" y="3713"/>
                  </a:lnTo>
                  <a:lnTo>
                    <a:pt x="683" y="3702"/>
                  </a:lnTo>
                  <a:lnTo>
                    <a:pt x="671" y="3688"/>
                  </a:lnTo>
                  <a:lnTo>
                    <a:pt x="664" y="3671"/>
                  </a:lnTo>
                  <a:lnTo>
                    <a:pt x="656" y="3653"/>
                  </a:lnTo>
                  <a:lnTo>
                    <a:pt x="651" y="3634"/>
                  </a:lnTo>
                  <a:lnTo>
                    <a:pt x="646" y="3614"/>
                  </a:lnTo>
                  <a:lnTo>
                    <a:pt x="641" y="3595"/>
                  </a:lnTo>
                  <a:lnTo>
                    <a:pt x="636" y="3576"/>
                  </a:lnTo>
                  <a:lnTo>
                    <a:pt x="631" y="3560"/>
                  </a:lnTo>
                  <a:lnTo>
                    <a:pt x="625" y="3544"/>
                  </a:lnTo>
                  <a:lnTo>
                    <a:pt x="625" y="3529"/>
                  </a:lnTo>
                  <a:lnTo>
                    <a:pt x="623" y="3515"/>
                  </a:lnTo>
                  <a:lnTo>
                    <a:pt x="618" y="3500"/>
                  </a:lnTo>
                  <a:lnTo>
                    <a:pt x="614" y="3486"/>
                  </a:lnTo>
                  <a:lnTo>
                    <a:pt x="594" y="3508"/>
                  </a:lnTo>
                  <a:lnTo>
                    <a:pt x="576" y="3533"/>
                  </a:lnTo>
                  <a:lnTo>
                    <a:pt x="560" y="3556"/>
                  </a:lnTo>
                  <a:lnTo>
                    <a:pt x="543" y="3579"/>
                  </a:lnTo>
                  <a:lnTo>
                    <a:pt x="525" y="3599"/>
                  </a:lnTo>
                  <a:lnTo>
                    <a:pt x="506" y="3614"/>
                  </a:lnTo>
                  <a:lnTo>
                    <a:pt x="483" y="3620"/>
                  </a:lnTo>
                  <a:lnTo>
                    <a:pt x="456" y="3618"/>
                  </a:lnTo>
                  <a:lnTo>
                    <a:pt x="448" y="3616"/>
                  </a:lnTo>
                  <a:lnTo>
                    <a:pt x="440" y="3614"/>
                  </a:lnTo>
                  <a:lnTo>
                    <a:pt x="434" y="3611"/>
                  </a:lnTo>
                  <a:lnTo>
                    <a:pt x="427" y="3609"/>
                  </a:lnTo>
                  <a:lnTo>
                    <a:pt x="421" y="3605"/>
                  </a:lnTo>
                  <a:lnTo>
                    <a:pt x="414" y="3599"/>
                  </a:lnTo>
                  <a:lnTo>
                    <a:pt x="409" y="3591"/>
                  </a:lnTo>
                  <a:lnTo>
                    <a:pt x="403" y="3583"/>
                  </a:lnTo>
                  <a:lnTo>
                    <a:pt x="385" y="3591"/>
                  </a:lnTo>
                  <a:lnTo>
                    <a:pt x="365" y="3599"/>
                  </a:lnTo>
                  <a:lnTo>
                    <a:pt x="346" y="3605"/>
                  </a:lnTo>
                  <a:lnTo>
                    <a:pt x="327" y="3607"/>
                  </a:lnTo>
                  <a:lnTo>
                    <a:pt x="308" y="3607"/>
                  </a:lnTo>
                  <a:lnTo>
                    <a:pt x="290" y="3603"/>
                  </a:lnTo>
                  <a:lnTo>
                    <a:pt x="272" y="3593"/>
                  </a:lnTo>
                  <a:lnTo>
                    <a:pt x="255" y="3579"/>
                  </a:lnTo>
                  <a:lnTo>
                    <a:pt x="232" y="3552"/>
                  </a:lnTo>
                  <a:lnTo>
                    <a:pt x="207" y="3529"/>
                  </a:lnTo>
                  <a:lnTo>
                    <a:pt x="180" y="3508"/>
                  </a:lnTo>
                  <a:lnTo>
                    <a:pt x="153" y="3486"/>
                  </a:lnTo>
                  <a:lnTo>
                    <a:pt x="127" y="3465"/>
                  </a:lnTo>
                  <a:lnTo>
                    <a:pt x="101" y="3440"/>
                  </a:lnTo>
                  <a:lnTo>
                    <a:pt x="79" y="3411"/>
                  </a:lnTo>
                  <a:lnTo>
                    <a:pt x="59" y="3377"/>
                  </a:lnTo>
                  <a:lnTo>
                    <a:pt x="47" y="3344"/>
                  </a:lnTo>
                  <a:lnTo>
                    <a:pt x="36" y="3311"/>
                  </a:lnTo>
                  <a:lnTo>
                    <a:pt x="26" y="3278"/>
                  </a:lnTo>
                  <a:lnTo>
                    <a:pt x="18" y="3243"/>
                  </a:lnTo>
                  <a:lnTo>
                    <a:pt x="11" y="3209"/>
                  </a:lnTo>
                  <a:lnTo>
                    <a:pt x="6" y="3170"/>
                  </a:lnTo>
                  <a:lnTo>
                    <a:pt x="2" y="3133"/>
                  </a:lnTo>
                  <a:lnTo>
                    <a:pt x="0" y="3092"/>
                  </a:lnTo>
                  <a:lnTo>
                    <a:pt x="2" y="3073"/>
                  </a:lnTo>
                  <a:lnTo>
                    <a:pt x="6" y="3053"/>
                  </a:lnTo>
                  <a:lnTo>
                    <a:pt x="12" y="3034"/>
                  </a:lnTo>
                  <a:lnTo>
                    <a:pt x="18" y="3018"/>
                  </a:lnTo>
                  <a:lnTo>
                    <a:pt x="27" y="3003"/>
                  </a:lnTo>
                  <a:lnTo>
                    <a:pt x="36" y="2989"/>
                  </a:lnTo>
                  <a:lnTo>
                    <a:pt x="47" y="2977"/>
                  </a:lnTo>
                  <a:lnTo>
                    <a:pt x="59" y="2968"/>
                  </a:lnTo>
                  <a:lnTo>
                    <a:pt x="73" y="2960"/>
                  </a:lnTo>
                  <a:lnTo>
                    <a:pt x="87" y="2954"/>
                  </a:lnTo>
                  <a:lnTo>
                    <a:pt x="102" y="2950"/>
                  </a:lnTo>
                  <a:lnTo>
                    <a:pt x="118" y="2946"/>
                  </a:lnTo>
                  <a:lnTo>
                    <a:pt x="133" y="2944"/>
                  </a:lnTo>
                  <a:lnTo>
                    <a:pt x="149" y="2944"/>
                  </a:lnTo>
                  <a:lnTo>
                    <a:pt x="164" y="2946"/>
                  </a:lnTo>
                  <a:lnTo>
                    <a:pt x="179" y="2948"/>
                  </a:lnTo>
                  <a:lnTo>
                    <a:pt x="195" y="2952"/>
                  </a:lnTo>
                  <a:lnTo>
                    <a:pt x="210" y="2958"/>
                  </a:lnTo>
                  <a:lnTo>
                    <a:pt x="223" y="2966"/>
                  </a:lnTo>
                  <a:lnTo>
                    <a:pt x="238" y="2976"/>
                  </a:lnTo>
                  <a:lnTo>
                    <a:pt x="251" y="2987"/>
                  </a:lnTo>
                  <a:lnTo>
                    <a:pt x="264" y="2999"/>
                  </a:lnTo>
                  <a:lnTo>
                    <a:pt x="276" y="3014"/>
                  </a:lnTo>
                  <a:lnTo>
                    <a:pt x="287" y="3030"/>
                  </a:lnTo>
                  <a:lnTo>
                    <a:pt x="324" y="3088"/>
                  </a:lnTo>
                  <a:lnTo>
                    <a:pt x="330" y="3078"/>
                  </a:lnTo>
                  <a:lnTo>
                    <a:pt x="337" y="3069"/>
                  </a:lnTo>
                  <a:lnTo>
                    <a:pt x="343" y="3059"/>
                  </a:lnTo>
                  <a:lnTo>
                    <a:pt x="350" y="3049"/>
                  </a:lnTo>
                  <a:lnTo>
                    <a:pt x="358" y="3042"/>
                  </a:lnTo>
                  <a:lnTo>
                    <a:pt x="366" y="3034"/>
                  </a:lnTo>
                  <a:lnTo>
                    <a:pt x="374" y="3026"/>
                  </a:lnTo>
                  <a:lnTo>
                    <a:pt x="382" y="3022"/>
                  </a:lnTo>
                  <a:lnTo>
                    <a:pt x="396" y="3007"/>
                  </a:lnTo>
                  <a:lnTo>
                    <a:pt x="408" y="2991"/>
                  </a:lnTo>
                  <a:lnTo>
                    <a:pt x="421" y="2976"/>
                  </a:lnTo>
                  <a:lnTo>
                    <a:pt x="433" y="2958"/>
                  </a:lnTo>
                  <a:lnTo>
                    <a:pt x="444" y="2941"/>
                  </a:lnTo>
                  <a:lnTo>
                    <a:pt x="456" y="2923"/>
                  </a:lnTo>
                  <a:lnTo>
                    <a:pt x="467" y="2908"/>
                  </a:lnTo>
                  <a:lnTo>
                    <a:pt x="480" y="2894"/>
                  </a:lnTo>
                  <a:lnTo>
                    <a:pt x="481" y="2898"/>
                  </a:lnTo>
                  <a:lnTo>
                    <a:pt x="492" y="2880"/>
                  </a:lnTo>
                  <a:lnTo>
                    <a:pt x="504" y="2865"/>
                  </a:lnTo>
                  <a:lnTo>
                    <a:pt x="517" y="2851"/>
                  </a:lnTo>
                  <a:lnTo>
                    <a:pt x="529" y="2838"/>
                  </a:lnTo>
                  <a:lnTo>
                    <a:pt x="541" y="2824"/>
                  </a:lnTo>
                  <a:lnTo>
                    <a:pt x="554" y="2810"/>
                  </a:lnTo>
                  <a:lnTo>
                    <a:pt x="567" y="2799"/>
                  </a:lnTo>
                  <a:lnTo>
                    <a:pt x="580" y="2787"/>
                  </a:lnTo>
                  <a:lnTo>
                    <a:pt x="593" y="2775"/>
                  </a:lnTo>
                  <a:lnTo>
                    <a:pt x="606" y="2766"/>
                  </a:lnTo>
                  <a:lnTo>
                    <a:pt x="619" y="2754"/>
                  </a:lnTo>
                  <a:lnTo>
                    <a:pt x="631" y="2742"/>
                  </a:lnTo>
                  <a:lnTo>
                    <a:pt x="645" y="2733"/>
                  </a:lnTo>
                  <a:lnTo>
                    <a:pt x="657" y="2721"/>
                  </a:lnTo>
                  <a:lnTo>
                    <a:pt x="671" y="2711"/>
                  </a:lnTo>
                  <a:lnTo>
                    <a:pt x="683" y="2700"/>
                  </a:lnTo>
                  <a:lnTo>
                    <a:pt x="691" y="2680"/>
                  </a:lnTo>
                  <a:lnTo>
                    <a:pt x="698" y="2659"/>
                  </a:lnTo>
                  <a:lnTo>
                    <a:pt x="705" y="2640"/>
                  </a:lnTo>
                  <a:lnTo>
                    <a:pt x="712" y="2618"/>
                  </a:lnTo>
                  <a:lnTo>
                    <a:pt x="718" y="2597"/>
                  </a:lnTo>
                  <a:lnTo>
                    <a:pt x="723" y="2574"/>
                  </a:lnTo>
                  <a:lnTo>
                    <a:pt x="729" y="2552"/>
                  </a:lnTo>
                  <a:lnTo>
                    <a:pt x="735" y="2529"/>
                  </a:lnTo>
                  <a:lnTo>
                    <a:pt x="730" y="2521"/>
                  </a:lnTo>
                  <a:lnTo>
                    <a:pt x="738" y="2500"/>
                  </a:lnTo>
                  <a:lnTo>
                    <a:pt x="745" y="2476"/>
                  </a:lnTo>
                  <a:lnTo>
                    <a:pt x="752" y="2455"/>
                  </a:lnTo>
                  <a:lnTo>
                    <a:pt x="759" y="2434"/>
                  </a:lnTo>
                  <a:lnTo>
                    <a:pt x="765" y="2410"/>
                  </a:lnTo>
                  <a:lnTo>
                    <a:pt x="770" y="2387"/>
                  </a:lnTo>
                  <a:lnTo>
                    <a:pt x="773" y="2364"/>
                  </a:lnTo>
                  <a:lnTo>
                    <a:pt x="777" y="2340"/>
                  </a:lnTo>
                  <a:lnTo>
                    <a:pt x="782" y="2323"/>
                  </a:lnTo>
                  <a:lnTo>
                    <a:pt x="784" y="2307"/>
                  </a:lnTo>
                  <a:lnTo>
                    <a:pt x="784" y="2292"/>
                  </a:lnTo>
                  <a:lnTo>
                    <a:pt x="782" y="2274"/>
                  </a:lnTo>
                  <a:lnTo>
                    <a:pt x="776" y="2265"/>
                  </a:lnTo>
                  <a:lnTo>
                    <a:pt x="775" y="2253"/>
                  </a:lnTo>
                  <a:lnTo>
                    <a:pt x="775" y="2241"/>
                  </a:lnTo>
                  <a:lnTo>
                    <a:pt x="772" y="2228"/>
                  </a:lnTo>
                  <a:lnTo>
                    <a:pt x="762" y="2175"/>
                  </a:lnTo>
                  <a:lnTo>
                    <a:pt x="755" y="2121"/>
                  </a:lnTo>
                  <a:lnTo>
                    <a:pt x="750" y="2065"/>
                  </a:lnTo>
                  <a:lnTo>
                    <a:pt x="750" y="2014"/>
                  </a:lnTo>
                  <a:lnTo>
                    <a:pt x="733" y="2018"/>
                  </a:lnTo>
                  <a:lnTo>
                    <a:pt x="717" y="2024"/>
                  </a:lnTo>
                  <a:lnTo>
                    <a:pt x="699" y="2034"/>
                  </a:lnTo>
                  <a:lnTo>
                    <a:pt x="682" y="2041"/>
                  </a:lnTo>
                  <a:lnTo>
                    <a:pt x="664" y="2047"/>
                  </a:lnTo>
                  <a:lnTo>
                    <a:pt x="646" y="2051"/>
                  </a:lnTo>
                  <a:lnTo>
                    <a:pt x="630" y="2047"/>
                  </a:lnTo>
                  <a:lnTo>
                    <a:pt x="613" y="2038"/>
                  </a:lnTo>
                  <a:lnTo>
                    <a:pt x="604" y="2047"/>
                  </a:lnTo>
                  <a:lnTo>
                    <a:pt x="598" y="2061"/>
                  </a:lnTo>
                  <a:lnTo>
                    <a:pt x="593" y="2076"/>
                  </a:lnTo>
                  <a:lnTo>
                    <a:pt x="588" y="2092"/>
                  </a:lnTo>
                  <a:lnTo>
                    <a:pt x="585" y="2107"/>
                  </a:lnTo>
                  <a:lnTo>
                    <a:pt x="578" y="2119"/>
                  </a:lnTo>
                  <a:lnTo>
                    <a:pt x="571" y="2127"/>
                  </a:lnTo>
                  <a:lnTo>
                    <a:pt x="560" y="2127"/>
                  </a:lnTo>
                  <a:lnTo>
                    <a:pt x="551" y="2121"/>
                  </a:lnTo>
                  <a:lnTo>
                    <a:pt x="545" y="2111"/>
                  </a:lnTo>
                  <a:lnTo>
                    <a:pt x="539" y="2100"/>
                  </a:lnTo>
                  <a:lnTo>
                    <a:pt x="534" y="2088"/>
                  </a:lnTo>
                  <a:lnTo>
                    <a:pt x="529" y="2076"/>
                  </a:lnTo>
                  <a:lnTo>
                    <a:pt x="523" y="2067"/>
                  </a:lnTo>
                  <a:lnTo>
                    <a:pt x="515" y="2061"/>
                  </a:lnTo>
                  <a:lnTo>
                    <a:pt x="506" y="2061"/>
                  </a:lnTo>
                  <a:lnTo>
                    <a:pt x="496" y="2057"/>
                  </a:lnTo>
                  <a:lnTo>
                    <a:pt x="486" y="2051"/>
                  </a:lnTo>
                  <a:lnTo>
                    <a:pt x="476" y="2047"/>
                  </a:lnTo>
                  <a:lnTo>
                    <a:pt x="467" y="2039"/>
                  </a:lnTo>
                  <a:lnTo>
                    <a:pt x="459" y="2032"/>
                  </a:lnTo>
                  <a:lnTo>
                    <a:pt x="453" y="2020"/>
                  </a:lnTo>
                  <a:lnTo>
                    <a:pt x="446" y="2005"/>
                  </a:lnTo>
                  <a:lnTo>
                    <a:pt x="443" y="1987"/>
                  </a:lnTo>
                  <a:lnTo>
                    <a:pt x="425" y="1985"/>
                  </a:lnTo>
                  <a:lnTo>
                    <a:pt x="408" y="1983"/>
                  </a:lnTo>
                  <a:lnTo>
                    <a:pt x="391" y="1979"/>
                  </a:lnTo>
                  <a:lnTo>
                    <a:pt x="375" y="1977"/>
                  </a:lnTo>
                  <a:lnTo>
                    <a:pt x="359" y="1973"/>
                  </a:lnTo>
                  <a:lnTo>
                    <a:pt x="343" y="1968"/>
                  </a:lnTo>
                  <a:lnTo>
                    <a:pt x="328" y="1962"/>
                  </a:lnTo>
                  <a:lnTo>
                    <a:pt x="314" y="1956"/>
                  </a:lnTo>
                  <a:lnTo>
                    <a:pt x="297" y="1940"/>
                  </a:lnTo>
                  <a:lnTo>
                    <a:pt x="280" y="1923"/>
                  </a:lnTo>
                  <a:lnTo>
                    <a:pt x="265" y="1902"/>
                  </a:lnTo>
                  <a:lnTo>
                    <a:pt x="251" y="1878"/>
                  </a:lnTo>
                  <a:lnTo>
                    <a:pt x="242" y="1853"/>
                  </a:lnTo>
                  <a:lnTo>
                    <a:pt x="233" y="1824"/>
                  </a:lnTo>
                  <a:lnTo>
                    <a:pt x="229" y="1793"/>
                  </a:lnTo>
                  <a:lnTo>
                    <a:pt x="228" y="1762"/>
                  </a:lnTo>
                  <a:lnTo>
                    <a:pt x="233" y="1746"/>
                  </a:lnTo>
                  <a:lnTo>
                    <a:pt x="237" y="1731"/>
                  </a:lnTo>
                  <a:lnTo>
                    <a:pt x="242" y="1715"/>
                  </a:lnTo>
                  <a:lnTo>
                    <a:pt x="248" y="1702"/>
                  </a:lnTo>
                  <a:lnTo>
                    <a:pt x="254" y="1688"/>
                  </a:lnTo>
                  <a:lnTo>
                    <a:pt x="263" y="1678"/>
                  </a:lnTo>
                  <a:lnTo>
                    <a:pt x="271" y="1671"/>
                  </a:lnTo>
                  <a:lnTo>
                    <a:pt x="282" y="1665"/>
                  </a:lnTo>
                  <a:lnTo>
                    <a:pt x="295" y="1663"/>
                  </a:lnTo>
                  <a:lnTo>
                    <a:pt x="306" y="1663"/>
                  </a:lnTo>
                  <a:lnTo>
                    <a:pt x="316" y="1665"/>
                  </a:lnTo>
                  <a:lnTo>
                    <a:pt x="326" y="1669"/>
                  </a:lnTo>
                  <a:lnTo>
                    <a:pt x="335" y="1671"/>
                  </a:lnTo>
                  <a:lnTo>
                    <a:pt x="345" y="1674"/>
                  </a:lnTo>
                  <a:lnTo>
                    <a:pt x="355" y="1676"/>
                  </a:lnTo>
                  <a:lnTo>
                    <a:pt x="366" y="1676"/>
                  </a:lnTo>
                  <a:lnTo>
                    <a:pt x="361" y="1669"/>
                  </a:lnTo>
                  <a:lnTo>
                    <a:pt x="363" y="1657"/>
                  </a:lnTo>
                  <a:lnTo>
                    <a:pt x="365" y="1645"/>
                  </a:lnTo>
                  <a:lnTo>
                    <a:pt x="366" y="1634"/>
                  </a:lnTo>
                  <a:lnTo>
                    <a:pt x="371" y="1622"/>
                  </a:lnTo>
                  <a:lnTo>
                    <a:pt x="376" y="1614"/>
                  </a:lnTo>
                  <a:lnTo>
                    <a:pt x="383" y="1608"/>
                  </a:lnTo>
                  <a:lnTo>
                    <a:pt x="390" y="1605"/>
                  </a:lnTo>
                  <a:lnTo>
                    <a:pt x="397" y="1603"/>
                  </a:lnTo>
                  <a:lnTo>
                    <a:pt x="404" y="1603"/>
                  </a:lnTo>
                  <a:lnTo>
                    <a:pt x="412" y="1605"/>
                  </a:lnTo>
                  <a:lnTo>
                    <a:pt x="419" y="1606"/>
                  </a:lnTo>
                  <a:lnTo>
                    <a:pt x="428" y="1610"/>
                  </a:lnTo>
                  <a:lnTo>
                    <a:pt x="435" y="1614"/>
                  </a:lnTo>
                  <a:lnTo>
                    <a:pt x="443" y="1622"/>
                  </a:lnTo>
                  <a:lnTo>
                    <a:pt x="449" y="1630"/>
                  </a:lnTo>
                  <a:lnTo>
                    <a:pt x="461" y="1612"/>
                  </a:lnTo>
                  <a:lnTo>
                    <a:pt x="470" y="1593"/>
                  </a:lnTo>
                  <a:lnTo>
                    <a:pt x="476" y="1575"/>
                  </a:lnTo>
                  <a:lnTo>
                    <a:pt x="480" y="1552"/>
                  </a:lnTo>
                  <a:lnTo>
                    <a:pt x="485" y="1548"/>
                  </a:lnTo>
                  <a:lnTo>
                    <a:pt x="490" y="1540"/>
                  </a:lnTo>
                  <a:lnTo>
                    <a:pt x="496" y="1535"/>
                  </a:lnTo>
                  <a:lnTo>
                    <a:pt x="501" y="1527"/>
                  </a:lnTo>
                  <a:lnTo>
                    <a:pt x="507" y="1523"/>
                  </a:lnTo>
                  <a:lnTo>
                    <a:pt x="512" y="1519"/>
                  </a:lnTo>
                  <a:lnTo>
                    <a:pt x="518" y="1521"/>
                  </a:lnTo>
                  <a:lnTo>
                    <a:pt x="523" y="1525"/>
                  </a:lnTo>
                  <a:lnTo>
                    <a:pt x="530" y="1540"/>
                  </a:lnTo>
                  <a:lnTo>
                    <a:pt x="536" y="1558"/>
                  </a:lnTo>
                  <a:lnTo>
                    <a:pt x="541" y="1577"/>
                  </a:lnTo>
                  <a:lnTo>
                    <a:pt x="548" y="1595"/>
                  </a:lnTo>
                  <a:lnTo>
                    <a:pt x="555" y="1610"/>
                  </a:lnTo>
                  <a:lnTo>
                    <a:pt x="562" y="1622"/>
                  </a:lnTo>
                  <a:lnTo>
                    <a:pt x="573" y="1628"/>
                  </a:lnTo>
                  <a:lnTo>
                    <a:pt x="588" y="1626"/>
                  </a:lnTo>
                  <a:lnTo>
                    <a:pt x="603" y="1620"/>
                  </a:lnTo>
                  <a:lnTo>
                    <a:pt x="620" y="1616"/>
                  </a:lnTo>
                  <a:lnTo>
                    <a:pt x="638" y="1612"/>
                  </a:lnTo>
                  <a:lnTo>
                    <a:pt x="656" y="1608"/>
                  </a:lnTo>
                  <a:lnTo>
                    <a:pt x="675" y="1605"/>
                  </a:lnTo>
                  <a:lnTo>
                    <a:pt x="693" y="1597"/>
                  </a:lnTo>
                  <a:lnTo>
                    <a:pt x="712" y="1589"/>
                  </a:lnTo>
                  <a:lnTo>
                    <a:pt x="728" y="1579"/>
                  </a:lnTo>
                  <a:lnTo>
                    <a:pt x="740" y="1566"/>
                  </a:lnTo>
                  <a:lnTo>
                    <a:pt x="751" y="1554"/>
                  </a:lnTo>
                  <a:lnTo>
                    <a:pt x="763" y="1542"/>
                  </a:lnTo>
                  <a:lnTo>
                    <a:pt x="776" y="1531"/>
                  </a:lnTo>
                  <a:lnTo>
                    <a:pt x="787" y="1519"/>
                  </a:lnTo>
                  <a:lnTo>
                    <a:pt x="799" y="1505"/>
                  </a:lnTo>
                  <a:lnTo>
                    <a:pt x="812" y="1494"/>
                  </a:lnTo>
                  <a:lnTo>
                    <a:pt x="824" y="1482"/>
                  </a:lnTo>
                  <a:lnTo>
                    <a:pt x="821" y="1465"/>
                  </a:lnTo>
                  <a:lnTo>
                    <a:pt x="814" y="1449"/>
                  </a:lnTo>
                  <a:lnTo>
                    <a:pt x="807" y="1438"/>
                  </a:lnTo>
                  <a:lnTo>
                    <a:pt x="797" y="1428"/>
                  </a:lnTo>
                  <a:lnTo>
                    <a:pt x="789" y="1418"/>
                  </a:lnTo>
                  <a:lnTo>
                    <a:pt x="783" y="1403"/>
                  </a:lnTo>
                  <a:lnTo>
                    <a:pt x="779" y="1383"/>
                  </a:lnTo>
                  <a:lnTo>
                    <a:pt x="777" y="1366"/>
                  </a:lnTo>
                  <a:lnTo>
                    <a:pt x="784" y="1354"/>
                  </a:lnTo>
                  <a:lnTo>
                    <a:pt x="793" y="1348"/>
                  </a:lnTo>
                  <a:lnTo>
                    <a:pt x="800" y="1346"/>
                  </a:lnTo>
                  <a:lnTo>
                    <a:pt x="809" y="1344"/>
                  </a:lnTo>
                  <a:lnTo>
                    <a:pt x="818" y="1346"/>
                  </a:lnTo>
                  <a:lnTo>
                    <a:pt x="825" y="1346"/>
                  </a:lnTo>
                  <a:lnTo>
                    <a:pt x="834" y="1346"/>
                  </a:lnTo>
                  <a:lnTo>
                    <a:pt x="841" y="1342"/>
                  </a:lnTo>
                  <a:lnTo>
                    <a:pt x="842" y="1311"/>
                  </a:lnTo>
                  <a:lnTo>
                    <a:pt x="839" y="1278"/>
                  </a:lnTo>
                  <a:lnTo>
                    <a:pt x="836" y="1247"/>
                  </a:lnTo>
                  <a:lnTo>
                    <a:pt x="836" y="1218"/>
                  </a:lnTo>
                  <a:lnTo>
                    <a:pt x="837" y="1218"/>
                  </a:lnTo>
                  <a:lnTo>
                    <a:pt x="839" y="1218"/>
                  </a:lnTo>
                  <a:lnTo>
                    <a:pt x="840" y="1216"/>
                  </a:lnTo>
                  <a:lnTo>
                    <a:pt x="841" y="1214"/>
                  </a:lnTo>
                  <a:lnTo>
                    <a:pt x="841" y="1208"/>
                  </a:lnTo>
                  <a:lnTo>
                    <a:pt x="851" y="1206"/>
                  </a:lnTo>
                  <a:lnTo>
                    <a:pt x="862" y="1206"/>
                  </a:lnTo>
                  <a:lnTo>
                    <a:pt x="873" y="1208"/>
                  </a:lnTo>
                  <a:lnTo>
                    <a:pt x="884" y="1212"/>
                  </a:lnTo>
                  <a:lnTo>
                    <a:pt x="895" y="1218"/>
                  </a:lnTo>
                  <a:lnTo>
                    <a:pt x="905" y="1222"/>
                  </a:lnTo>
                  <a:lnTo>
                    <a:pt x="916" y="1226"/>
                  </a:lnTo>
                  <a:lnTo>
                    <a:pt x="928" y="1228"/>
                  </a:lnTo>
                  <a:lnTo>
                    <a:pt x="913" y="1210"/>
                  </a:lnTo>
                  <a:lnTo>
                    <a:pt x="902" y="1189"/>
                  </a:lnTo>
                  <a:lnTo>
                    <a:pt x="891" y="1168"/>
                  </a:lnTo>
                  <a:lnTo>
                    <a:pt x="882" y="1142"/>
                  </a:lnTo>
                  <a:lnTo>
                    <a:pt x="876" y="1117"/>
                  </a:lnTo>
                  <a:lnTo>
                    <a:pt x="871" y="1090"/>
                  </a:lnTo>
                  <a:lnTo>
                    <a:pt x="867" y="1063"/>
                  </a:lnTo>
                  <a:lnTo>
                    <a:pt x="866" y="1034"/>
                  </a:lnTo>
                  <a:lnTo>
                    <a:pt x="856" y="1030"/>
                  </a:lnTo>
                  <a:lnTo>
                    <a:pt x="844" y="1030"/>
                  </a:lnTo>
                  <a:lnTo>
                    <a:pt x="831" y="1034"/>
                  </a:lnTo>
                  <a:lnTo>
                    <a:pt x="818" y="1037"/>
                  </a:lnTo>
                  <a:lnTo>
                    <a:pt x="805" y="1039"/>
                  </a:lnTo>
                  <a:lnTo>
                    <a:pt x="794" y="1037"/>
                  </a:lnTo>
                  <a:lnTo>
                    <a:pt x="787" y="1026"/>
                  </a:lnTo>
                  <a:lnTo>
                    <a:pt x="782" y="1006"/>
                  </a:lnTo>
                  <a:lnTo>
                    <a:pt x="793" y="997"/>
                  </a:lnTo>
                  <a:lnTo>
                    <a:pt x="804" y="991"/>
                  </a:lnTo>
                  <a:lnTo>
                    <a:pt x="817" y="985"/>
                  </a:lnTo>
                  <a:lnTo>
                    <a:pt x="828" y="979"/>
                  </a:lnTo>
                  <a:lnTo>
                    <a:pt x="840" y="975"/>
                  </a:lnTo>
                  <a:lnTo>
                    <a:pt x="852" y="971"/>
                  </a:lnTo>
                  <a:lnTo>
                    <a:pt x="863" y="966"/>
                  </a:lnTo>
                  <a:lnTo>
                    <a:pt x="873" y="960"/>
                  </a:lnTo>
                  <a:lnTo>
                    <a:pt x="867" y="942"/>
                  </a:lnTo>
                  <a:lnTo>
                    <a:pt x="861" y="938"/>
                  </a:lnTo>
                  <a:lnTo>
                    <a:pt x="855" y="942"/>
                  </a:lnTo>
                  <a:lnTo>
                    <a:pt x="849" y="950"/>
                  </a:lnTo>
                  <a:lnTo>
                    <a:pt x="842" y="960"/>
                  </a:lnTo>
                  <a:lnTo>
                    <a:pt x="836" y="966"/>
                  </a:lnTo>
                  <a:lnTo>
                    <a:pt x="829" y="964"/>
                  </a:lnTo>
                  <a:lnTo>
                    <a:pt x="821" y="948"/>
                  </a:lnTo>
                  <a:lnTo>
                    <a:pt x="817" y="956"/>
                  </a:lnTo>
                  <a:lnTo>
                    <a:pt x="810" y="964"/>
                  </a:lnTo>
                  <a:lnTo>
                    <a:pt x="804" y="968"/>
                  </a:lnTo>
                  <a:lnTo>
                    <a:pt x="797" y="968"/>
                  </a:lnTo>
                  <a:lnTo>
                    <a:pt x="793" y="964"/>
                  </a:lnTo>
                  <a:lnTo>
                    <a:pt x="788" y="964"/>
                  </a:lnTo>
                  <a:lnTo>
                    <a:pt x="783" y="966"/>
                  </a:lnTo>
                  <a:lnTo>
                    <a:pt x="778" y="969"/>
                  </a:lnTo>
                  <a:lnTo>
                    <a:pt x="775" y="973"/>
                  </a:lnTo>
                  <a:lnTo>
                    <a:pt x="770" y="975"/>
                  </a:lnTo>
                  <a:lnTo>
                    <a:pt x="765" y="973"/>
                  </a:lnTo>
                  <a:lnTo>
                    <a:pt x="760" y="968"/>
                  </a:lnTo>
                  <a:lnTo>
                    <a:pt x="752" y="969"/>
                  </a:lnTo>
                  <a:lnTo>
                    <a:pt x="745" y="971"/>
                  </a:lnTo>
                  <a:lnTo>
                    <a:pt x="736" y="975"/>
                  </a:lnTo>
                  <a:lnTo>
                    <a:pt x="728" y="977"/>
                  </a:lnTo>
                  <a:lnTo>
                    <a:pt x="720" y="979"/>
                  </a:lnTo>
                  <a:lnTo>
                    <a:pt x="712" y="977"/>
                  </a:lnTo>
                  <a:lnTo>
                    <a:pt x="704" y="971"/>
                  </a:lnTo>
                  <a:lnTo>
                    <a:pt x="698" y="960"/>
                  </a:lnTo>
                  <a:lnTo>
                    <a:pt x="697" y="946"/>
                  </a:lnTo>
                  <a:lnTo>
                    <a:pt x="701" y="936"/>
                  </a:lnTo>
                  <a:lnTo>
                    <a:pt x="707" y="929"/>
                  </a:lnTo>
                  <a:lnTo>
                    <a:pt x="713" y="923"/>
                  </a:lnTo>
                  <a:lnTo>
                    <a:pt x="717" y="921"/>
                  </a:lnTo>
                  <a:lnTo>
                    <a:pt x="720" y="921"/>
                  </a:lnTo>
                  <a:lnTo>
                    <a:pt x="724" y="921"/>
                  </a:lnTo>
                  <a:lnTo>
                    <a:pt x="728" y="921"/>
                  </a:lnTo>
                  <a:lnTo>
                    <a:pt x="735" y="927"/>
                  </a:lnTo>
                  <a:lnTo>
                    <a:pt x="740" y="925"/>
                  </a:lnTo>
                  <a:lnTo>
                    <a:pt x="746" y="921"/>
                  </a:lnTo>
                  <a:lnTo>
                    <a:pt x="751" y="913"/>
                  </a:lnTo>
                  <a:lnTo>
                    <a:pt x="756" y="907"/>
                  </a:lnTo>
                  <a:lnTo>
                    <a:pt x="762" y="903"/>
                  </a:lnTo>
                  <a:lnTo>
                    <a:pt x="767" y="903"/>
                  </a:lnTo>
                  <a:lnTo>
                    <a:pt x="775" y="909"/>
                  </a:lnTo>
                  <a:lnTo>
                    <a:pt x="781" y="902"/>
                  </a:lnTo>
                  <a:lnTo>
                    <a:pt x="786" y="898"/>
                  </a:lnTo>
                  <a:lnTo>
                    <a:pt x="792" y="900"/>
                  </a:lnTo>
                  <a:lnTo>
                    <a:pt x="798" y="902"/>
                  </a:lnTo>
                  <a:lnTo>
                    <a:pt x="804" y="905"/>
                  </a:lnTo>
                  <a:lnTo>
                    <a:pt x="810" y="905"/>
                  </a:lnTo>
                  <a:lnTo>
                    <a:pt x="815" y="902"/>
                  </a:lnTo>
                  <a:lnTo>
                    <a:pt x="821" y="890"/>
                  </a:lnTo>
                  <a:lnTo>
                    <a:pt x="831" y="892"/>
                  </a:lnTo>
                  <a:lnTo>
                    <a:pt x="841" y="896"/>
                  </a:lnTo>
                  <a:lnTo>
                    <a:pt x="850" y="896"/>
                  </a:lnTo>
                  <a:lnTo>
                    <a:pt x="856" y="882"/>
                  </a:lnTo>
                  <a:lnTo>
                    <a:pt x="846" y="878"/>
                  </a:lnTo>
                  <a:lnTo>
                    <a:pt x="835" y="874"/>
                  </a:lnTo>
                  <a:lnTo>
                    <a:pt x="824" y="874"/>
                  </a:lnTo>
                  <a:lnTo>
                    <a:pt x="813" y="874"/>
                  </a:lnTo>
                  <a:lnTo>
                    <a:pt x="802" y="876"/>
                  </a:lnTo>
                  <a:lnTo>
                    <a:pt x="792" y="880"/>
                  </a:lnTo>
                  <a:lnTo>
                    <a:pt x="783" y="886"/>
                  </a:lnTo>
                  <a:lnTo>
                    <a:pt x="775" y="894"/>
                  </a:lnTo>
                  <a:lnTo>
                    <a:pt x="763" y="890"/>
                  </a:lnTo>
                  <a:lnTo>
                    <a:pt x="752" y="892"/>
                  </a:lnTo>
                  <a:lnTo>
                    <a:pt x="742" y="894"/>
                  </a:lnTo>
                  <a:lnTo>
                    <a:pt x="733" y="900"/>
                  </a:lnTo>
                  <a:lnTo>
                    <a:pt x="723" y="902"/>
                  </a:lnTo>
                  <a:lnTo>
                    <a:pt x="713" y="903"/>
                  </a:lnTo>
                  <a:lnTo>
                    <a:pt x="703" y="902"/>
                  </a:lnTo>
                  <a:lnTo>
                    <a:pt x="693" y="894"/>
                  </a:lnTo>
                  <a:lnTo>
                    <a:pt x="696" y="880"/>
                  </a:lnTo>
                  <a:lnTo>
                    <a:pt x="701" y="872"/>
                  </a:lnTo>
                  <a:lnTo>
                    <a:pt x="707" y="865"/>
                  </a:lnTo>
                  <a:lnTo>
                    <a:pt x="714" y="859"/>
                  </a:lnTo>
                  <a:lnTo>
                    <a:pt x="722" y="855"/>
                  </a:lnTo>
                  <a:lnTo>
                    <a:pt x="729" y="851"/>
                  </a:lnTo>
                  <a:lnTo>
                    <a:pt x="738" y="845"/>
                  </a:lnTo>
                  <a:lnTo>
                    <a:pt x="745" y="839"/>
                  </a:lnTo>
                  <a:lnTo>
                    <a:pt x="752" y="837"/>
                  </a:lnTo>
                  <a:lnTo>
                    <a:pt x="759" y="841"/>
                  </a:lnTo>
                  <a:lnTo>
                    <a:pt x="765" y="843"/>
                  </a:lnTo>
                  <a:lnTo>
                    <a:pt x="770" y="836"/>
                  </a:lnTo>
                  <a:lnTo>
                    <a:pt x="763" y="832"/>
                  </a:lnTo>
                  <a:lnTo>
                    <a:pt x="756" y="826"/>
                  </a:lnTo>
                  <a:lnTo>
                    <a:pt x="749" y="822"/>
                  </a:lnTo>
                  <a:lnTo>
                    <a:pt x="740" y="818"/>
                  </a:lnTo>
                  <a:lnTo>
                    <a:pt x="733" y="814"/>
                  </a:lnTo>
                  <a:lnTo>
                    <a:pt x="724" y="814"/>
                  </a:lnTo>
                  <a:lnTo>
                    <a:pt x="715" y="816"/>
                  </a:lnTo>
                  <a:lnTo>
                    <a:pt x="708" y="820"/>
                  </a:lnTo>
                  <a:lnTo>
                    <a:pt x="701" y="822"/>
                  </a:lnTo>
                  <a:lnTo>
                    <a:pt x="694" y="814"/>
                  </a:lnTo>
                  <a:lnTo>
                    <a:pt x="689" y="806"/>
                  </a:lnTo>
                  <a:lnTo>
                    <a:pt x="686" y="797"/>
                  </a:lnTo>
                  <a:lnTo>
                    <a:pt x="689" y="781"/>
                  </a:lnTo>
                  <a:lnTo>
                    <a:pt x="698" y="781"/>
                  </a:lnTo>
                  <a:lnTo>
                    <a:pt x="708" y="783"/>
                  </a:lnTo>
                  <a:lnTo>
                    <a:pt x="715" y="773"/>
                  </a:lnTo>
                  <a:lnTo>
                    <a:pt x="723" y="775"/>
                  </a:lnTo>
                  <a:lnTo>
                    <a:pt x="730" y="775"/>
                  </a:lnTo>
                  <a:lnTo>
                    <a:pt x="736" y="775"/>
                  </a:lnTo>
                  <a:lnTo>
                    <a:pt x="744" y="773"/>
                  </a:lnTo>
                  <a:lnTo>
                    <a:pt x="750" y="773"/>
                  </a:lnTo>
                  <a:lnTo>
                    <a:pt x="756" y="773"/>
                  </a:lnTo>
                  <a:lnTo>
                    <a:pt x="761" y="777"/>
                  </a:lnTo>
                  <a:lnTo>
                    <a:pt x="767" y="785"/>
                  </a:lnTo>
                  <a:lnTo>
                    <a:pt x="770" y="783"/>
                  </a:lnTo>
                  <a:lnTo>
                    <a:pt x="772" y="781"/>
                  </a:lnTo>
                  <a:lnTo>
                    <a:pt x="775" y="779"/>
                  </a:lnTo>
                  <a:lnTo>
                    <a:pt x="777" y="777"/>
                  </a:lnTo>
                  <a:lnTo>
                    <a:pt x="768" y="773"/>
                  </a:lnTo>
                  <a:lnTo>
                    <a:pt x="761" y="769"/>
                  </a:lnTo>
                  <a:lnTo>
                    <a:pt x="755" y="762"/>
                  </a:lnTo>
                  <a:lnTo>
                    <a:pt x="747" y="754"/>
                  </a:lnTo>
                  <a:lnTo>
                    <a:pt x="742" y="746"/>
                  </a:lnTo>
                  <a:lnTo>
                    <a:pt x="736" y="736"/>
                  </a:lnTo>
                  <a:lnTo>
                    <a:pt x="730" y="727"/>
                  </a:lnTo>
                  <a:lnTo>
                    <a:pt x="725" y="719"/>
                  </a:lnTo>
                  <a:lnTo>
                    <a:pt x="734" y="713"/>
                  </a:lnTo>
                  <a:lnTo>
                    <a:pt x="742" y="711"/>
                  </a:lnTo>
                  <a:lnTo>
                    <a:pt x="752" y="711"/>
                  </a:lnTo>
                  <a:lnTo>
                    <a:pt x="761" y="715"/>
                  </a:lnTo>
                  <a:lnTo>
                    <a:pt x="771" y="717"/>
                  </a:lnTo>
                  <a:lnTo>
                    <a:pt x="781" y="721"/>
                  </a:lnTo>
                  <a:lnTo>
                    <a:pt x="789" y="721"/>
                  </a:lnTo>
                  <a:lnTo>
                    <a:pt x="799" y="719"/>
                  </a:lnTo>
                  <a:lnTo>
                    <a:pt x="807" y="729"/>
                  </a:lnTo>
                  <a:lnTo>
                    <a:pt x="814" y="736"/>
                  </a:lnTo>
                  <a:lnTo>
                    <a:pt x="823" y="740"/>
                  </a:lnTo>
                  <a:lnTo>
                    <a:pt x="830" y="742"/>
                  </a:lnTo>
                  <a:lnTo>
                    <a:pt x="839" y="742"/>
                  </a:lnTo>
                  <a:lnTo>
                    <a:pt x="846" y="742"/>
                  </a:lnTo>
                  <a:lnTo>
                    <a:pt x="855" y="740"/>
                  </a:lnTo>
                  <a:lnTo>
                    <a:pt x="862" y="738"/>
                  </a:lnTo>
                  <a:lnTo>
                    <a:pt x="860" y="735"/>
                  </a:lnTo>
                  <a:lnTo>
                    <a:pt x="857" y="731"/>
                  </a:lnTo>
                  <a:lnTo>
                    <a:pt x="854" y="731"/>
                  </a:lnTo>
                  <a:lnTo>
                    <a:pt x="850" y="731"/>
                  </a:lnTo>
                  <a:lnTo>
                    <a:pt x="849" y="735"/>
                  </a:lnTo>
                  <a:lnTo>
                    <a:pt x="845" y="723"/>
                  </a:lnTo>
                  <a:lnTo>
                    <a:pt x="840" y="717"/>
                  </a:lnTo>
                  <a:lnTo>
                    <a:pt x="834" y="715"/>
                  </a:lnTo>
                  <a:lnTo>
                    <a:pt x="828" y="715"/>
                  </a:lnTo>
                  <a:lnTo>
                    <a:pt x="821" y="715"/>
                  </a:lnTo>
                  <a:lnTo>
                    <a:pt x="815" y="715"/>
                  </a:lnTo>
                  <a:lnTo>
                    <a:pt x="809" y="711"/>
                  </a:lnTo>
                  <a:lnTo>
                    <a:pt x="804" y="703"/>
                  </a:lnTo>
                  <a:lnTo>
                    <a:pt x="799" y="703"/>
                  </a:lnTo>
                  <a:lnTo>
                    <a:pt x="794" y="702"/>
                  </a:lnTo>
                  <a:lnTo>
                    <a:pt x="789" y="700"/>
                  </a:lnTo>
                  <a:lnTo>
                    <a:pt x="784" y="698"/>
                  </a:lnTo>
                  <a:lnTo>
                    <a:pt x="779" y="694"/>
                  </a:lnTo>
                  <a:lnTo>
                    <a:pt x="775" y="690"/>
                  </a:lnTo>
                  <a:lnTo>
                    <a:pt x="770" y="686"/>
                  </a:lnTo>
                  <a:lnTo>
                    <a:pt x="765" y="680"/>
                  </a:lnTo>
                  <a:lnTo>
                    <a:pt x="760" y="678"/>
                  </a:lnTo>
                  <a:lnTo>
                    <a:pt x="754" y="676"/>
                  </a:lnTo>
                  <a:lnTo>
                    <a:pt x="746" y="674"/>
                  </a:lnTo>
                  <a:lnTo>
                    <a:pt x="739" y="672"/>
                  </a:lnTo>
                  <a:lnTo>
                    <a:pt x="731" y="668"/>
                  </a:lnTo>
                  <a:lnTo>
                    <a:pt x="724" y="665"/>
                  </a:lnTo>
                  <a:lnTo>
                    <a:pt x="719" y="659"/>
                  </a:lnTo>
                  <a:lnTo>
                    <a:pt x="715" y="649"/>
                  </a:lnTo>
                  <a:lnTo>
                    <a:pt x="722" y="641"/>
                  </a:lnTo>
                  <a:lnTo>
                    <a:pt x="728" y="639"/>
                  </a:lnTo>
                  <a:lnTo>
                    <a:pt x="734" y="637"/>
                  </a:lnTo>
                  <a:lnTo>
                    <a:pt x="741" y="637"/>
                  </a:lnTo>
                  <a:lnTo>
                    <a:pt x="747" y="639"/>
                  </a:lnTo>
                  <a:lnTo>
                    <a:pt x="755" y="643"/>
                  </a:lnTo>
                  <a:lnTo>
                    <a:pt x="760" y="645"/>
                  </a:lnTo>
                  <a:lnTo>
                    <a:pt x="765" y="645"/>
                  </a:lnTo>
                  <a:lnTo>
                    <a:pt x="765" y="634"/>
                  </a:lnTo>
                  <a:lnTo>
                    <a:pt x="762" y="624"/>
                  </a:lnTo>
                  <a:lnTo>
                    <a:pt x="757" y="616"/>
                  </a:lnTo>
                  <a:lnTo>
                    <a:pt x="750" y="610"/>
                  </a:lnTo>
                  <a:lnTo>
                    <a:pt x="741" y="618"/>
                  </a:lnTo>
                  <a:lnTo>
                    <a:pt x="733" y="614"/>
                  </a:lnTo>
                  <a:lnTo>
                    <a:pt x="724" y="606"/>
                  </a:lnTo>
                  <a:lnTo>
                    <a:pt x="715" y="599"/>
                  </a:lnTo>
                  <a:lnTo>
                    <a:pt x="713" y="591"/>
                  </a:lnTo>
                  <a:lnTo>
                    <a:pt x="713" y="583"/>
                  </a:lnTo>
                  <a:lnTo>
                    <a:pt x="713" y="575"/>
                  </a:lnTo>
                  <a:lnTo>
                    <a:pt x="715" y="568"/>
                  </a:lnTo>
                  <a:lnTo>
                    <a:pt x="723" y="564"/>
                  </a:lnTo>
                  <a:lnTo>
                    <a:pt x="729" y="564"/>
                  </a:lnTo>
                  <a:lnTo>
                    <a:pt x="735" y="566"/>
                  </a:lnTo>
                  <a:lnTo>
                    <a:pt x="741" y="568"/>
                  </a:lnTo>
                  <a:lnTo>
                    <a:pt x="749" y="571"/>
                  </a:lnTo>
                  <a:lnTo>
                    <a:pt x="755" y="573"/>
                  </a:lnTo>
                  <a:lnTo>
                    <a:pt x="761" y="573"/>
                  </a:lnTo>
                  <a:lnTo>
                    <a:pt x="767" y="571"/>
                  </a:lnTo>
                  <a:lnTo>
                    <a:pt x="771" y="579"/>
                  </a:lnTo>
                  <a:lnTo>
                    <a:pt x="775" y="585"/>
                  </a:lnTo>
                  <a:lnTo>
                    <a:pt x="779" y="589"/>
                  </a:lnTo>
                  <a:lnTo>
                    <a:pt x="784" y="595"/>
                  </a:lnTo>
                  <a:lnTo>
                    <a:pt x="789" y="599"/>
                  </a:lnTo>
                  <a:lnTo>
                    <a:pt x="796" y="601"/>
                  </a:lnTo>
                  <a:lnTo>
                    <a:pt x="800" y="602"/>
                  </a:lnTo>
                  <a:lnTo>
                    <a:pt x="807" y="602"/>
                  </a:lnTo>
                  <a:lnTo>
                    <a:pt x="807" y="591"/>
                  </a:lnTo>
                  <a:lnTo>
                    <a:pt x="800" y="583"/>
                  </a:lnTo>
                  <a:lnTo>
                    <a:pt x="793" y="575"/>
                  </a:lnTo>
                  <a:lnTo>
                    <a:pt x="787" y="564"/>
                  </a:lnTo>
                  <a:lnTo>
                    <a:pt x="776" y="569"/>
                  </a:lnTo>
                  <a:lnTo>
                    <a:pt x="770" y="562"/>
                  </a:lnTo>
                  <a:lnTo>
                    <a:pt x="766" y="546"/>
                  </a:lnTo>
                  <a:lnTo>
                    <a:pt x="760" y="536"/>
                  </a:lnTo>
                  <a:lnTo>
                    <a:pt x="759" y="527"/>
                  </a:lnTo>
                  <a:lnTo>
                    <a:pt x="762" y="521"/>
                  </a:lnTo>
                  <a:lnTo>
                    <a:pt x="767" y="517"/>
                  </a:lnTo>
                  <a:lnTo>
                    <a:pt x="772" y="513"/>
                  </a:lnTo>
                  <a:lnTo>
                    <a:pt x="776" y="515"/>
                  </a:lnTo>
                  <a:lnTo>
                    <a:pt x="779" y="519"/>
                  </a:lnTo>
                  <a:lnTo>
                    <a:pt x="783" y="521"/>
                  </a:lnTo>
                  <a:lnTo>
                    <a:pt x="787" y="517"/>
                  </a:lnTo>
                  <a:lnTo>
                    <a:pt x="793" y="523"/>
                  </a:lnTo>
                  <a:lnTo>
                    <a:pt x="799" y="531"/>
                  </a:lnTo>
                  <a:lnTo>
                    <a:pt x="807" y="540"/>
                  </a:lnTo>
                  <a:lnTo>
                    <a:pt x="813" y="548"/>
                  </a:lnTo>
                  <a:lnTo>
                    <a:pt x="820" y="554"/>
                  </a:lnTo>
                  <a:lnTo>
                    <a:pt x="828" y="560"/>
                  </a:lnTo>
                  <a:lnTo>
                    <a:pt x="835" y="560"/>
                  </a:lnTo>
                  <a:lnTo>
                    <a:pt x="844" y="556"/>
                  </a:lnTo>
                  <a:lnTo>
                    <a:pt x="835" y="550"/>
                  </a:lnTo>
                  <a:lnTo>
                    <a:pt x="829" y="540"/>
                  </a:lnTo>
                  <a:lnTo>
                    <a:pt x="823" y="531"/>
                  </a:lnTo>
                  <a:lnTo>
                    <a:pt x="817" y="521"/>
                  </a:lnTo>
                  <a:lnTo>
                    <a:pt x="810" y="511"/>
                  </a:lnTo>
                  <a:lnTo>
                    <a:pt x="803" y="503"/>
                  </a:lnTo>
                  <a:lnTo>
                    <a:pt x="796" y="501"/>
                  </a:lnTo>
                  <a:lnTo>
                    <a:pt x="787" y="501"/>
                  </a:lnTo>
                  <a:lnTo>
                    <a:pt x="779" y="494"/>
                  </a:lnTo>
                  <a:lnTo>
                    <a:pt x="776" y="482"/>
                  </a:lnTo>
                  <a:lnTo>
                    <a:pt x="775" y="468"/>
                  </a:lnTo>
                  <a:lnTo>
                    <a:pt x="772" y="455"/>
                  </a:lnTo>
                  <a:lnTo>
                    <a:pt x="781" y="453"/>
                  </a:lnTo>
                  <a:lnTo>
                    <a:pt x="788" y="455"/>
                  </a:lnTo>
                  <a:lnTo>
                    <a:pt x="796" y="455"/>
                  </a:lnTo>
                  <a:lnTo>
                    <a:pt x="802" y="459"/>
                  </a:lnTo>
                  <a:lnTo>
                    <a:pt x="809" y="463"/>
                  </a:lnTo>
                  <a:lnTo>
                    <a:pt x="815" y="465"/>
                  </a:lnTo>
                  <a:lnTo>
                    <a:pt x="821" y="468"/>
                  </a:lnTo>
                  <a:lnTo>
                    <a:pt x="829" y="472"/>
                  </a:lnTo>
                  <a:lnTo>
                    <a:pt x="824" y="463"/>
                  </a:lnTo>
                  <a:lnTo>
                    <a:pt x="825" y="453"/>
                  </a:lnTo>
                  <a:lnTo>
                    <a:pt x="830" y="443"/>
                  </a:lnTo>
                  <a:lnTo>
                    <a:pt x="831" y="435"/>
                  </a:lnTo>
                  <a:lnTo>
                    <a:pt x="839" y="435"/>
                  </a:lnTo>
                  <a:lnTo>
                    <a:pt x="846" y="439"/>
                  </a:lnTo>
                  <a:lnTo>
                    <a:pt x="852" y="443"/>
                  </a:lnTo>
                  <a:lnTo>
                    <a:pt x="858" y="435"/>
                  </a:lnTo>
                  <a:lnTo>
                    <a:pt x="855" y="422"/>
                  </a:lnTo>
                  <a:lnTo>
                    <a:pt x="850" y="412"/>
                  </a:lnTo>
                  <a:lnTo>
                    <a:pt x="842" y="404"/>
                  </a:lnTo>
                  <a:lnTo>
                    <a:pt x="835" y="399"/>
                  </a:lnTo>
                  <a:lnTo>
                    <a:pt x="828" y="391"/>
                  </a:lnTo>
                  <a:lnTo>
                    <a:pt x="821" y="383"/>
                  </a:lnTo>
                  <a:lnTo>
                    <a:pt x="817" y="371"/>
                  </a:lnTo>
                  <a:lnTo>
                    <a:pt x="814" y="356"/>
                  </a:lnTo>
                  <a:lnTo>
                    <a:pt x="809" y="350"/>
                  </a:lnTo>
                  <a:lnTo>
                    <a:pt x="808" y="342"/>
                  </a:lnTo>
                  <a:lnTo>
                    <a:pt x="809" y="334"/>
                  </a:lnTo>
                  <a:lnTo>
                    <a:pt x="809" y="329"/>
                  </a:lnTo>
                  <a:lnTo>
                    <a:pt x="839" y="342"/>
                  </a:lnTo>
                  <a:lnTo>
                    <a:pt x="839" y="329"/>
                  </a:lnTo>
                  <a:lnTo>
                    <a:pt x="839" y="313"/>
                  </a:lnTo>
                  <a:lnTo>
                    <a:pt x="840" y="300"/>
                  </a:lnTo>
                  <a:lnTo>
                    <a:pt x="846" y="290"/>
                  </a:lnTo>
                  <a:lnTo>
                    <a:pt x="858" y="294"/>
                  </a:lnTo>
                  <a:lnTo>
                    <a:pt x="866" y="305"/>
                  </a:lnTo>
                  <a:lnTo>
                    <a:pt x="870" y="319"/>
                  </a:lnTo>
                  <a:lnTo>
                    <a:pt x="872" y="333"/>
                  </a:lnTo>
                  <a:lnTo>
                    <a:pt x="874" y="348"/>
                  </a:lnTo>
                  <a:lnTo>
                    <a:pt x="878" y="362"/>
                  </a:lnTo>
                  <a:lnTo>
                    <a:pt x="886" y="373"/>
                  </a:lnTo>
                  <a:lnTo>
                    <a:pt x="898" y="377"/>
                  </a:lnTo>
                  <a:lnTo>
                    <a:pt x="898" y="362"/>
                  </a:lnTo>
                  <a:lnTo>
                    <a:pt x="893" y="350"/>
                  </a:lnTo>
                  <a:lnTo>
                    <a:pt x="888" y="334"/>
                  </a:lnTo>
                  <a:lnTo>
                    <a:pt x="891" y="317"/>
                  </a:lnTo>
                  <a:lnTo>
                    <a:pt x="881" y="294"/>
                  </a:lnTo>
                  <a:lnTo>
                    <a:pt x="873" y="270"/>
                  </a:lnTo>
                  <a:lnTo>
                    <a:pt x="868" y="245"/>
                  </a:lnTo>
                  <a:lnTo>
                    <a:pt x="866" y="220"/>
                  </a:lnTo>
                  <a:lnTo>
                    <a:pt x="881" y="224"/>
                  </a:lnTo>
                  <a:lnTo>
                    <a:pt x="889" y="237"/>
                  </a:lnTo>
                  <a:lnTo>
                    <a:pt x="897" y="255"/>
                  </a:lnTo>
                  <a:lnTo>
                    <a:pt x="904" y="272"/>
                  </a:lnTo>
                  <a:lnTo>
                    <a:pt x="911" y="290"/>
                  </a:lnTo>
                  <a:lnTo>
                    <a:pt x="919" y="305"/>
                  </a:lnTo>
                  <a:lnTo>
                    <a:pt x="929" y="315"/>
                  </a:lnTo>
                  <a:lnTo>
                    <a:pt x="940" y="317"/>
                  </a:lnTo>
                  <a:lnTo>
                    <a:pt x="953" y="309"/>
                  </a:lnTo>
                  <a:lnTo>
                    <a:pt x="957" y="303"/>
                  </a:lnTo>
                  <a:lnTo>
                    <a:pt x="958" y="311"/>
                  </a:lnTo>
                  <a:lnTo>
                    <a:pt x="963" y="313"/>
                  </a:lnTo>
                  <a:lnTo>
                    <a:pt x="968" y="315"/>
                  </a:lnTo>
                  <a:lnTo>
                    <a:pt x="973" y="319"/>
                  </a:lnTo>
                  <a:lnTo>
                    <a:pt x="974" y="311"/>
                  </a:lnTo>
                  <a:lnTo>
                    <a:pt x="972" y="301"/>
                  </a:lnTo>
                  <a:lnTo>
                    <a:pt x="966" y="294"/>
                  </a:lnTo>
                  <a:lnTo>
                    <a:pt x="960" y="292"/>
                  </a:lnTo>
                  <a:lnTo>
                    <a:pt x="952" y="292"/>
                  </a:lnTo>
                  <a:lnTo>
                    <a:pt x="947" y="296"/>
                  </a:lnTo>
                  <a:lnTo>
                    <a:pt x="941" y="298"/>
                  </a:lnTo>
                  <a:lnTo>
                    <a:pt x="935" y="292"/>
                  </a:lnTo>
                  <a:lnTo>
                    <a:pt x="921" y="270"/>
                  </a:lnTo>
                  <a:lnTo>
                    <a:pt x="911" y="247"/>
                  </a:lnTo>
                  <a:lnTo>
                    <a:pt x="903" y="224"/>
                  </a:lnTo>
                  <a:lnTo>
                    <a:pt x="899" y="193"/>
                  </a:lnTo>
                  <a:lnTo>
                    <a:pt x="902" y="187"/>
                  </a:lnTo>
                  <a:lnTo>
                    <a:pt x="903" y="181"/>
                  </a:lnTo>
                  <a:lnTo>
                    <a:pt x="905" y="177"/>
                  </a:lnTo>
                  <a:lnTo>
                    <a:pt x="908" y="173"/>
                  </a:lnTo>
                  <a:lnTo>
                    <a:pt x="918" y="177"/>
                  </a:lnTo>
                  <a:lnTo>
                    <a:pt x="924" y="185"/>
                  </a:lnTo>
                  <a:lnTo>
                    <a:pt x="929" y="195"/>
                  </a:lnTo>
                  <a:lnTo>
                    <a:pt x="931" y="208"/>
                  </a:lnTo>
                  <a:lnTo>
                    <a:pt x="934" y="220"/>
                  </a:lnTo>
                  <a:lnTo>
                    <a:pt x="937" y="232"/>
                  </a:lnTo>
                  <a:lnTo>
                    <a:pt x="944" y="237"/>
                  </a:lnTo>
                  <a:lnTo>
                    <a:pt x="953" y="239"/>
                  </a:lnTo>
                  <a:lnTo>
                    <a:pt x="951" y="216"/>
                  </a:lnTo>
                  <a:lnTo>
                    <a:pt x="946" y="191"/>
                  </a:lnTo>
                  <a:lnTo>
                    <a:pt x="941" y="166"/>
                  </a:lnTo>
                  <a:lnTo>
                    <a:pt x="940" y="138"/>
                  </a:lnTo>
                  <a:lnTo>
                    <a:pt x="947" y="136"/>
                  </a:lnTo>
                  <a:lnTo>
                    <a:pt x="952" y="136"/>
                  </a:lnTo>
                  <a:lnTo>
                    <a:pt x="957" y="142"/>
                  </a:lnTo>
                  <a:lnTo>
                    <a:pt x="962" y="148"/>
                  </a:lnTo>
                  <a:lnTo>
                    <a:pt x="966" y="156"/>
                  </a:lnTo>
                  <a:lnTo>
                    <a:pt x="969" y="164"/>
                  </a:lnTo>
                  <a:lnTo>
                    <a:pt x="973" y="173"/>
                  </a:lnTo>
                  <a:lnTo>
                    <a:pt x="977" y="181"/>
                  </a:lnTo>
                  <a:lnTo>
                    <a:pt x="974" y="183"/>
                  </a:lnTo>
                  <a:lnTo>
                    <a:pt x="973" y="187"/>
                  </a:lnTo>
                  <a:lnTo>
                    <a:pt x="973" y="191"/>
                  </a:lnTo>
                  <a:lnTo>
                    <a:pt x="973" y="195"/>
                  </a:lnTo>
                  <a:lnTo>
                    <a:pt x="979" y="197"/>
                  </a:lnTo>
                  <a:lnTo>
                    <a:pt x="986" y="193"/>
                  </a:lnTo>
                  <a:lnTo>
                    <a:pt x="992" y="189"/>
                  </a:lnTo>
                  <a:lnTo>
                    <a:pt x="998" y="193"/>
                  </a:lnTo>
                  <a:lnTo>
                    <a:pt x="998" y="173"/>
                  </a:lnTo>
                  <a:lnTo>
                    <a:pt x="993" y="156"/>
                  </a:lnTo>
                  <a:lnTo>
                    <a:pt x="987" y="136"/>
                  </a:lnTo>
                  <a:lnTo>
                    <a:pt x="986" y="115"/>
                  </a:lnTo>
                  <a:lnTo>
                    <a:pt x="982" y="109"/>
                  </a:lnTo>
                  <a:lnTo>
                    <a:pt x="983" y="101"/>
                  </a:lnTo>
                  <a:lnTo>
                    <a:pt x="987" y="96"/>
                  </a:lnTo>
                  <a:lnTo>
                    <a:pt x="989" y="88"/>
                  </a:lnTo>
                  <a:lnTo>
                    <a:pt x="997" y="88"/>
                  </a:lnTo>
                  <a:lnTo>
                    <a:pt x="1003" y="92"/>
                  </a:lnTo>
                  <a:lnTo>
                    <a:pt x="1008" y="100"/>
                  </a:lnTo>
                  <a:lnTo>
                    <a:pt x="1013" y="109"/>
                  </a:lnTo>
                  <a:lnTo>
                    <a:pt x="1016" y="119"/>
                  </a:lnTo>
                  <a:lnTo>
                    <a:pt x="1020" y="131"/>
                  </a:lnTo>
                  <a:lnTo>
                    <a:pt x="1024" y="140"/>
                  </a:lnTo>
                  <a:lnTo>
                    <a:pt x="1027" y="148"/>
                  </a:lnTo>
                  <a:lnTo>
                    <a:pt x="1031" y="123"/>
                  </a:lnTo>
                  <a:lnTo>
                    <a:pt x="1029" y="98"/>
                  </a:lnTo>
                  <a:lnTo>
                    <a:pt x="1026" y="74"/>
                  </a:lnTo>
                  <a:lnTo>
                    <a:pt x="1032" y="49"/>
                  </a:lnTo>
                  <a:lnTo>
                    <a:pt x="1036" y="45"/>
                  </a:lnTo>
                  <a:lnTo>
                    <a:pt x="1040" y="45"/>
                  </a:lnTo>
                  <a:lnTo>
                    <a:pt x="1044" y="45"/>
                  </a:lnTo>
                  <a:lnTo>
                    <a:pt x="1047" y="45"/>
                  </a:lnTo>
                  <a:lnTo>
                    <a:pt x="1052" y="57"/>
                  </a:lnTo>
                  <a:lnTo>
                    <a:pt x="1052" y="66"/>
                  </a:lnTo>
                  <a:lnTo>
                    <a:pt x="1050" y="78"/>
                  </a:lnTo>
                  <a:lnTo>
                    <a:pt x="1052" y="90"/>
                  </a:lnTo>
                  <a:lnTo>
                    <a:pt x="1057" y="129"/>
                  </a:lnTo>
                  <a:lnTo>
                    <a:pt x="1060" y="164"/>
                  </a:lnTo>
                  <a:lnTo>
                    <a:pt x="1061" y="200"/>
                  </a:lnTo>
                  <a:lnTo>
                    <a:pt x="1063" y="239"/>
                  </a:lnTo>
                  <a:lnTo>
                    <a:pt x="1064" y="239"/>
                  </a:lnTo>
                  <a:lnTo>
                    <a:pt x="1067" y="237"/>
                  </a:lnTo>
                  <a:lnTo>
                    <a:pt x="1068" y="235"/>
                  </a:lnTo>
                  <a:lnTo>
                    <a:pt x="1068" y="234"/>
                  </a:lnTo>
                  <a:lnTo>
                    <a:pt x="1076" y="245"/>
                  </a:lnTo>
                  <a:lnTo>
                    <a:pt x="1077" y="237"/>
                  </a:lnTo>
                  <a:lnTo>
                    <a:pt x="1076" y="226"/>
                  </a:lnTo>
                  <a:lnTo>
                    <a:pt x="1077" y="216"/>
                  </a:lnTo>
                  <a:lnTo>
                    <a:pt x="1083" y="212"/>
                  </a:lnTo>
                  <a:lnTo>
                    <a:pt x="1088" y="216"/>
                  </a:lnTo>
                  <a:lnTo>
                    <a:pt x="1093" y="214"/>
                  </a:lnTo>
                  <a:lnTo>
                    <a:pt x="1097" y="210"/>
                  </a:lnTo>
                  <a:lnTo>
                    <a:pt x="1098" y="204"/>
                  </a:lnTo>
                  <a:lnTo>
                    <a:pt x="1097" y="197"/>
                  </a:lnTo>
                  <a:lnTo>
                    <a:pt x="1095" y="189"/>
                  </a:lnTo>
                  <a:lnTo>
                    <a:pt x="1092" y="183"/>
                  </a:lnTo>
                  <a:lnTo>
                    <a:pt x="1085" y="181"/>
                  </a:lnTo>
                  <a:lnTo>
                    <a:pt x="1078" y="171"/>
                  </a:lnTo>
                  <a:lnTo>
                    <a:pt x="1073" y="156"/>
                  </a:lnTo>
                  <a:lnTo>
                    <a:pt x="1071" y="136"/>
                  </a:lnTo>
                  <a:lnTo>
                    <a:pt x="1067" y="119"/>
                  </a:lnTo>
                  <a:lnTo>
                    <a:pt x="1067" y="117"/>
                  </a:lnTo>
                  <a:lnTo>
                    <a:pt x="1066" y="113"/>
                  </a:lnTo>
                  <a:lnTo>
                    <a:pt x="1064" y="111"/>
                  </a:lnTo>
                  <a:lnTo>
                    <a:pt x="1063" y="109"/>
                  </a:lnTo>
                  <a:lnTo>
                    <a:pt x="1069" y="96"/>
                  </a:lnTo>
                  <a:lnTo>
                    <a:pt x="1071" y="78"/>
                  </a:lnTo>
                  <a:lnTo>
                    <a:pt x="1073" y="65"/>
                  </a:lnTo>
                  <a:lnTo>
                    <a:pt x="1083" y="65"/>
                  </a:lnTo>
                  <a:lnTo>
                    <a:pt x="1094" y="82"/>
                  </a:lnTo>
                  <a:lnTo>
                    <a:pt x="1098" y="103"/>
                  </a:lnTo>
                  <a:lnTo>
                    <a:pt x="1101" y="127"/>
                  </a:lnTo>
                  <a:lnTo>
                    <a:pt x="1113" y="146"/>
                  </a:lnTo>
                  <a:lnTo>
                    <a:pt x="1119" y="136"/>
                  </a:lnTo>
                  <a:lnTo>
                    <a:pt x="1122" y="121"/>
                  </a:lnTo>
                  <a:lnTo>
                    <a:pt x="1122" y="105"/>
                  </a:lnTo>
                  <a:lnTo>
                    <a:pt x="1120" y="90"/>
                  </a:lnTo>
                  <a:lnTo>
                    <a:pt x="1111" y="84"/>
                  </a:lnTo>
                  <a:lnTo>
                    <a:pt x="1110" y="70"/>
                  </a:lnTo>
                  <a:lnTo>
                    <a:pt x="1111" y="55"/>
                  </a:lnTo>
                  <a:lnTo>
                    <a:pt x="1113" y="41"/>
                  </a:lnTo>
                  <a:lnTo>
                    <a:pt x="1118" y="37"/>
                  </a:lnTo>
                  <a:lnTo>
                    <a:pt x="1121" y="30"/>
                  </a:lnTo>
                  <a:lnTo>
                    <a:pt x="1122" y="22"/>
                  </a:lnTo>
                  <a:lnTo>
                    <a:pt x="1122" y="14"/>
                  </a:lnTo>
                  <a:lnTo>
                    <a:pt x="1126" y="22"/>
                  </a:lnTo>
                  <a:lnTo>
                    <a:pt x="1131" y="28"/>
                  </a:lnTo>
                  <a:lnTo>
                    <a:pt x="1136" y="30"/>
                  </a:lnTo>
                  <a:lnTo>
                    <a:pt x="1141" y="30"/>
                  </a:lnTo>
                  <a:lnTo>
                    <a:pt x="1150" y="84"/>
                  </a:lnTo>
                  <a:lnTo>
                    <a:pt x="1148" y="140"/>
                  </a:lnTo>
                  <a:lnTo>
                    <a:pt x="1148" y="197"/>
                  </a:lnTo>
                  <a:lnTo>
                    <a:pt x="1162" y="253"/>
                  </a:lnTo>
                  <a:lnTo>
                    <a:pt x="1167" y="247"/>
                  </a:lnTo>
                  <a:lnTo>
                    <a:pt x="1166" y="241"/>
                  </a:lnTo>
                  <a:lnTo>
                    <a:pt x="1163" y="234"/>
                  </a:lnTo>
                  <a:lnTo>
                    <a:pt x="1162" y="226"/>
                  </a:lnTo>
                  <a:lnTo>
                    <a:pt x="1162" y="175"/>
                  </a:lnTo>
                  <a:lnTo>
                    <a:pt x="1163" y="125"/>
                  </a:lnTo>
                  <a:lnTo>
                    <a:pt x="1166" y="74"/>
                  </a:lnTo>
                  <a:lnTo>
                    <a:pt x="1174" y="22"/>
                  </a:lnTo>
                  <a:lnTo>
                    <a:pt x="1179" y="26"/>
                  </a:lnTo>
                  <a:lnTo>
                    <a:pt x="1185" y="28"/>
                  </a:lnTo>
                  <a:lnTo>
                    <a:pt x="1192" y="32"/>
                  </a:lnTo>
                  <a:lnTo>
                    <a:pt x="1194" y="41"/>
                  </a:lnTo>
                  <a:lnTo>
                    <a:pt x="1196" y="80"/>
                  </a:lnTo>
                  <a:lnTo>
                    <a:pt x="1206" y="65"/>
                  </a:lnTo>
                  <a:lnTo>
                    <a:pt x="1204" y="61"/>
                  </a:lnTo>
                  <a:lnTo>
                    <a:pt x="1208" y="55"/>
                  </a:lnTo>
                  <a:lnTo>
                    <a:pt x="1213" y="51"/>
                  </a:lnTo>
                  <a:lnTo>
                    <a:pt x="1217" y="49"/>
                  </a:lnTo>
                  <a:lnTo>
                    <a:pt x="1224" y="49"/>
                  </a:lnTo>
                  <a:lnTo>
                    <a:pt x="1224" y="70"/>
                  </a:lnTo>
                  <a:lnTo>
                    <a:pt x="1224" y="90"/>
                  </a:lnTo>
                  <a:lnTo>
                    <a:pt x="1224" y="109"/>
                  </a:lnTo>
                  <a:lnTo>
                    <a:pt x="1221" y="129"/>
                  </a:lnTo>
                  <a:lnTo>
                    <a:pt x="1224" y="133"/>
                  </a:lnTo>
                  <a:lnTo>
                    <a:pt x="1227" y="134"/>
                  </a:lnTo>
                  <a:lnTo>
                    <a:pt x="1230" y="134"/>
                  </a:lnTo>
                  <a:lnTo>
                    <a:pt x="1233" y="134"/>
                  </a:lnTo>
                  <a:lnTo>
                    <a:pt x="1237" y="117"/>
                  </a:lnTo>
                  <a:lnTo>
                    <a:pt x="1241" y="98"/>
                  </a:lnTo>
                  <a:lnTo>
                    <a:pt x="1246" y="82"/>
                  </a:lnTo>
                  <a:lnTo>
                    <a:pt x="1253" y="70"/>
                  </a:lnTo>
                  <a:lnTo>
                    <a:pt x="1261" y="90"/>
                  </a:lnTo>
                  <a:lnTo>
                    <a:pt x="1262" y="107"/>
                  </a:lnTo>
                  <a:lnTo>
                    <a:pt x="1262" y="127"/>
                  </a:lnTo>
                  <a:lnTo>
                    <a:pt x="1266" y="146"/>
                  </a:lnTo>
                  <a:lnTo>
                    <a:pt x="1272" y="129"/>
                  </a:lnTo>
                  <a:lnTo>
                    <a:pt x="1273" y="103"/>
                  </a:lnTo>
                  <a:lnTo>
                    <a:pt x="1272" y="72"/>
                  </a:lnTo>
                  <a:lnTo>
                    <a:pt x="1272" y="41"/>
                  </a:lnTo>
                  <a:lnTo>
                    <a:pt x="1272" y="16"/>
                  </a:lnTo>
                  <a:lnTo>
                    <a:pt x="1278" y="0"/>
                  </a:lnTo>
                  <a:lnTo>
                    <a:pt x="1289" y="0"/>
                  </a:lnTo>
                  <a:lnTo>
                    <a:pt x="1310" y="2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2" name="Freeform 20"/>
            <p:cNvSpPr>
              <a:spLocks/>
            </p:cNvSpPr>
            <p:nvPr/>
          </p:nvSpPr>
          <p:spPr bwMode="auto">
            <a:xfrm>
              <a:off x="1440" y="137"/>
              <a:ext cx="11" cy="15"/>
            </a:xfrm>
            <a:custGeom>
              <a:avLst/>
              <a:gdLst/>
              <a:ahLst/>
              <a:cxnLst>
                <a:cxn ang="0">
                  <a:pos x="8" y="23"/>
                </a:cxn>
                <a:cxn ang="0">
                  <a:pos x="2" y="31"/>
                </a:cxn>
                <a:cxn ang="0">
                  <a:pos x="0" y="23"/>
                </a:cxn>
                <a:cxn ang="0">
                  <a:pos x="2" y="15"/>
                </a:cxn>
                <a:cxn ang="0">
                  <a:pos x="6" y="8"/>
                </a:cxn>
                <a:cxn ang="0">
                  <a:pos x="8" y="0"/>
                </a:cxn>
                <a:cxn ang="0">
                  <a:pos x="11" y="6"/>
                </a:cxn>
                <a:cxn ang="0">
                  <a:pos x="11" y="11"/>
                </a:cxn>
                <a:cxn ang="0">
                  <a:pos x="11" y="17"/>
                </a:cxn>
                <a:cxn ang="0">
                  <a:pos x="8" y="23"/>
                </a:cxn>
              </a:cxnLst>
              <a:rect l="0" t="0" r="r" b="b"/>
              <a:pathLst>
                <a:path w="11" h="31">
                  <a:moveTo>
                    <a:pt x="8" y="23"/>
                  </a:moveTo>
                  <a:lnTo>
                    <a:pt x="2" y="31"/>
                  </a:lnTo>
                  <a:lnTo>
                    <a:pt x="0" y="23"/>
                  </a:lnTo>
                  <a:lnTo>
                    <a:pt x="2" y="15"/>
                  </a:lnTo>
                  <a:lnTo>
                    <a:pt x="6" y="8"/>
                  </a:lnTo>
                  <a:lnTo>
                    <a:pt x="8" y="0"/>
                  </a:lnTo>
                  <a:lnTo>
                    <a:pt x="11" y="6"/>
                  </a:lnTo>
                  <a:lnTo>
                    <a:pt x="11" y="11"/>
                  </a:lnTo>
                  <a:lnTo>
                    <a:pt x="11" y="17"/>
                  </a:lnTo>
                  <a:lnTo>
                    <a:pt x="8" y="2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3" name="Freeform 21"/>
            <p:cNvSpPr>
              <a:spLocks/>
            </p:cNvSpPr>
            <p:nvPr/>
          </p:nvSpPr>
          <p:spPr bwMode="auto">
            <a:xfrm>
              <a:off x="1606" y="158"/>
              <a:ext cx="47" cy="34"/>
            </a:xfrm>
            <a:custGeom>
              <a:avLst/>
              <a:gdLst/>
              <a:ahLst/>
              <a:cxnLst>
                <a:cxn ang="0">
                  <a:pos x="46" y="19"/>
                </a:cxn>
                <a:cxn ang="0">
                  <a:pos x="47" y="36"/>
                </a:cxn>
                <a:cxn ang="0">
                  <a:pos x="42" y="50"/>
                </a:cxn>
                <a:cxn ang="0">
                  <a:pos x="34" y="60"/>
                </a:cxn>
                <a:cxn ang="0">
                  <a:pos x="26" y="68"/>
                </a:cxn>
                <a:cxn ang="0">
                  <a:pos x="17" y="66"/>
                </a:cxn>
                <a:cxn ang="0">
                  <a:pos x="9" y="66"/>
                </a:cxn>
                <a:cxn ang="0">
                  <a:pos x="3" y="62"/>
                </a:cxn>
                <a:cxn ang="0">
                  <a:pos x="0" y="46"/>
                </a:cxn>
                <a:cxn ang="0">
                  <a:pos x="4" y="38"/>
                </a:cxn>
                <a:cxn ang="0">
                  <a:pos x="8" y="27"/>
                </a:cxn>
                <a:cxn ang="0">
                  <a:pos x="14" y="17"/>
                </a:cxn>
                <a:cxn ang="0">
                  <a:pos x="20" y="7"/>
                </a:cxn>
                <a:cxn ang="0">
                  <a:pos x="26" y="1"/>
                </a:cxn>
                <a:cxn ang="0">
                  <a:pos x="34" y="0"/>
                </a:cxn>
                <a:cxn ang="0">
                  <a:pos x="40" y="5"/>
                </a:cxn>
                <a:cxn ang="0">
                  <a:pos x="46" y="19"/>
                </a:cxn>
              </a:cxnLst>
              <a:rect l="0" t="0" r="r" b="b"/>
              <a:pathLst>
                <a:path w="47" h="68">
                  <a:moveTo>
                    <a:pt x="46" y="19"/>
                  </a:moveTo>
                  <a:lnTo>
                    <a:pt x="47" y="36"/>
                  </a:lnTo>
                  <a:lnTo>
                    <a:pt x="42" y="50"/>
                  </a:lnTo>
                  <a:lnTo>
                    <a:pt x="34" y="60"/>
                  </a:lnTo>
                  <a:lnTo>
                    <a:pt x="26" y="68"/>
                  </a:lnTo>
                  <a:lnTo>
                    <a:pt x="17" y="66"/>
                  </a:lnTo>
                  <a:lnTo>
                    <a:pt x="9" y="66"/>
                  </a:lnTo>
                  <a:lnTo>
                    <a:pt x="3" y="62"/>
                  </a:lnTo>
                  <a:lnTo>
                    <a:pt x="0" y="46"/>
                  </a:lnTo>
                  <a:lnTo>
                    <a:pt x="4" y="38"/>
                  </a:lnTo>
                  <a:lnTo>
                    <a:pt x="8" y="27"/>
                  </a:lnTo>
                  <a:lnTo>
                    <a:pt x="14" y="17"/>
                  </a:lnTo>
                  <a:lnTo>
                    <a:pt x="20" y="7"/>
                  </a:lnTo>
                  <a:lnTo>
                    <a:pt x="26" y="1"/>
                  </a:lnTo>
                  <a:lnTo>
                    <a:pt x="34" y="0"/>
                  </a:lnTo>
                  <a:lnTo>
                    <a:pt x="40" y="5"/>
                  </a:lnTo>
                  <a:lnTo>
                    <a:pt x="46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4" name="Freeform 22"/>
            <p:cNvSpPr>
              <a:spLocks/>
            </p:cNvSpPr>
            <p:nvPr/>
          </p:nvSpPr>
          <p:spPr bwMode="auto">
            <a:xfrm>
              <a:off x="1295" y="168"/>
              <a:ext cx="10" cy="10"/>
            </a:xfrm>
            <a:custGeom>
              <a:avLst/>
              <a:gdLst/>
              <a:ahLst/>
              <a:cxnLst>
                <a:cxn ang="0">
                  <a:pos x="8" y="19"/>
                </a:cxn>
                <a:cxn ang="0">
                  <a:pos x="3" y="19"/>
                </a:cxn>
                <a:cxn ang="0">
                  <a:pos x="0" y="14"/>
                </a:cxn>
                <a:cxn ang="0">
                  <a:pos x="2" y="10"/>
                </a:cxn>
                <a:cxn ang="0">
                  <a:pos x="4" y="4"/>
                </a:cxn>
                <a:cxn ang="0">
                  <a:pos x="5" y="0"/>
                </a:cxn>
                <a:cxn ang="0">
                  <a:pos x="8" y="4"/>
                </a:cxn>
                <a:cxn ang="0">
                  <a:pos x="10" y="8"/>
                </a:cxn>
                <a:cxn ang="0">
                  <a:pos x="10" y="14"/>
                </a:cxn>
                <a:cxn ang="0">
                  <a:pos x="8" y="19"/>
                </a:cxn>
              </a:cxnLst>
              <a:rect l="0" t="0" r="r" b="b"/>
              <a:pathLst>
                <a:path w="10" h="19">
                  <a:moveTo>
                    <a:pt x="8" y="19"/>
                  </a:moveTo>
                  <a:lnTo>
                    <a:pt x="3" y="19"/>
                  </a:lnTo>
                  <a:lnTo>
                    <a:pt x="0" y="14"/>
                  </a:lnTo>
                  <a:lnTo>
                    <a:pt x="2" y="10"/>
                  </a:lnTo>
                  <a:lnTo>
                    <a:pt x="4" y="4"/>
                  </a:lnTo>
                  <a:lnTo>
                    <a:pt x="5" y="0"/>
                  </a:lnTo>
                  <a:lnTo>
                    <a:pt x="8" y="4"/>
                  </a:lnTo>
                  <a:lnTo>
                    <a:pt x="10" y="8"/>
                  </a:lnTo>
                  <a:lnTo>
                    <a:pt x="10" y="14"/>
                  </a:lnTo>
                  <a:lnTo>
                    <a:pt x="8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5" name="Freeform 23"/>
            <p:cNvSpPr>
              <a:spLocks/>
            </p:cNvSpPr>
            <p:nvPr/>
          </p:nvSpPr>
          <p:spPr bwMode="auto">
            <a:xfrm>
              <a:off x="1525" y="169"/>
              <a:ext cx="15" cy="18"/>
            </a:xfrm>
            <a:custGeom>
              <a:avLst/>
              <a:gdLst/>
              <a:ahLst/>
              <a:cxnLst>
                <a:cxn ang="0">
                  <a:pos x="4" y="37"/>
                </a:cxn>
                <a:cxn ang="0">
                  <a:pos x="0" y="37"/>
                </a:cxn>
                <a:cxn ang="0">
                  <a:pos x="4" y="27"/>
                </a:cxn>
                <a:cxn ang="0">
                  <a:pos x="6" y="15"/>
                </a:cxn>
                <a:cxn ang="0">
                  <a:pos x="7" y="6"/>
                </a:cxn>
                <a:cxn ang="0">
                  <a:pos x="15" y="0"/>
                </a:cxn>
                <a:cxn ang="0">
                  <a:pos x="11" y="10"/>
                </a:cxn>
                <a:cxn ang="0">
                  <a:pos x="8" y="17"/>
                </a:cxn>
                <a:cxn ang="0">
                  <a:pos x="6" y="27"/>
                </a:cxn>
                <a:cxn ang="0">
                  <a:pos x="4" y="37"/>
                </a:cxn>
              </a:cxnLst>
              <a:rect l="0" t="0" r="r" b="b"/>
              <a:pathLst>
                <a:path w="15" h="37">
                  <a:moveTo>
                    <a:pt x="4" y="37"/>
                  </a:moveTo>
                  <a:lnTo>
                    <a:pt x="0" y="37"/>
                  </a:lnTo>
                  <a:lnTo>
                    <a:pt x="4" y="27"/>
                  </a:lnTo>
                  <a:lnTo>
                    <a:pt x="6" y="15"/>
                  </a:lnTo>
                  <a:lnTo>
                    <a:pt x="7" y="6"/>
                  </a:lnTo>
                  <a:lnTo>
                    <a:pt x="15" y="0"/>
                  </a:lnTo>
                  <a:lnTo>
                    <a:pt x="11" y="10"/>
                  </a:lnTo>
                  <a:lnTo>
                    <a:pt x="8" y="17"/>
                  </a:lnTo>
                  <a:lnTo>
                    <a:pt x="6" y="27"/>
                  </a:lnTo>
                  <a:lnTo>
                    <a:pt x="4" y="3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6" name="Freeform 24"/>
            <p:cNvSpPr>
              <a:spLocks/>
            </p:cNvSpPr>
            <p:nvPr/>
          </p:nvSpPr>
          <p:spPr bwMode="auto">
            <a:xfrm>
              <a:off x="1342" y="178"/>
              <a:ext cx="15" cy="6"/>
            </a:xfrm>
            <a:custGeom>
              <a:avLst/>
              <a:gdLst/>
              <a:ahLst/>
              <a:cxnLst>
                <a:cxn ang="0">
                  <a:pos x="15" y="10"/>
                </a:cxn>
                <a:cxn ang="0">
                  <a:pos x="11" y="10"/>
                </a:cxn>
                <a:cxn ang="0">
                  <a:pos x="5" y="12"/>
                </a:cxn>
                <a:cxn ang="0">
                  <a:pos x="0" y="10"/>
                </a:cxn>
                <a:cxn ang="0">
                  <a:pos x="0" y="0"/>
                </a:cxn>
                <a:cxn ang="0">
                  <a:pos x="15" y="2"/>
                </a:cxn>
                <a:cxn ang="0">
                  <a:pos x="15" y="10"/>
                </a:cxn>
              </a:cxnLst>
              <a:rect l="0" t="0" r="r" b="b"/>
              <a:pathLst>
                <a:path w="15" h="12">
                  <a:moveTo>
                    <a:pt x="15" y="10"/>
                  </a:moveTo>
                  <a:lnTo>
                    <a:pt x="11" y="10"/>
                  </a:lnTo>
                  <a:lnTo>
                    <a:pt x="5" y="12"/>
                  </a:lnTo>
                  <a:lnTo>
                    <a:pt x="0" y="10"/>
                  </a:lnTo>
                  <a:lnTo>
                    <a:pt x="0" y="0"/>
                  </a:lnTo>
                  <a:lnTo>
                    <a:pt x="15" y="2"/>
                  </a:lnTo>
                  <a:lnTo>
                    <a:pt x="15" y="1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7" name="Freeform 25"/>
            <p:cNvSpPr>
              <a:spLocks/>
            </p:cNvSpPr>
            <p:nvPr/>
          </p:nvSpPr>
          <p:spPr bwMode="auto">
            <a:xfrm>
              <a:off x="1426" y="178"/>
              <a:ext cx="16" cy="7"/>
            </a:xfrm>
            <a:custGeom>
              <a:avLst/>
              <a:gdLst/>
              <a:ahLst/>
              <a:cxnLst>
                <a:cxn ang="0">
                  <a:pos x="16" y="2"/>
                </a:cxn>
                <a:cxn ang="0">
                  <a:pos x="16" y="6"/>
                </a:cxn>
                <a:cxn ang="0">
                  <a:pos x="15" y="10"/>
                </a:cxn>
                <a:cxn ang="0">
                  <a:pos x="14" y="12"/>
                </a:cxn>
                <a:cxn ang="0">
                  <a:pos x="12" y="16"/>
                </a:cxn>
                <a:cxn ang="0">
                  <a:pos x="0" y="16"/>
                </a:cxn>
                <a:cxn ang="0">
                  <a:pos x="1" y="6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16" y="2"/>
                </a:cxn>
              </a:cxnLst>
              <a:rect l="0" t="0" r="r" b="b"/>
              <a:pathLst>
                <a:path w="16" h="16">
                  <a:moveTo>
                    <a:pt x="16" y="2"/>
                  </a:moveTo>
                  <a:lnTo>
                    <a:pt x="16" y="6"/>
                  </a:lnTo>
                  <a:lnTo>
                    <a:pt x="15" y="10"/>
                  </a:lnTo>
                  <a:lnTo>
                    <a:pt x="14" y="12"/>
                  </a:lnTo>
                  <a:lnTo>
                    <a:pt x="12" y="16"/>
                  </a:lnTo>
                  <a:lnTo>
                    <a:pt x="0" y="16"/>
                  </a:lnTo>
                  <a:lnTo>
                    <a:pt x="1" y="6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8" name="Freeform 26"/>
            <p:cNvSpPr>
              <a:spLocks/>
            </p:cNvSpPr>
            <p:nvPr/>
          </p:nvSpPr>
          <p:spPr bwMode="auto">
            <a:xfrm>
              <a:off x="1372" y="201"/>
              <a:ext cx="22" cy="16"/>
            </a:xfrm>
            <a:custGeom>
              <a:avLst/>
              <a:gdLst/>
              <a:ahLst/>
              <a:cxnLst>
                <a:cxn ang="0">
                  <a:pos x="22" y="2"/>
                </a:cxn>
                <a:cxn ang="0">
                  <a:pos x="20" y="16"/>
                </a:cxn>
                <a:cxn ang="0">
                  <a:pos x="12" y="19"/>
                </a:cxn>
                <a:cxn ang="0">
                  <a:pos x="5" y="23"/>
                </a:cxn>
                <a:cxn ang="0">
                  <a:pos x="0" y="33"/>
                </a:cxn>
                <a:cxn ang="0">
                  <a:pos x="0" y="23"/>
                </a:cxn>
                <a:cxn ang="0">
                  <a:pos x="2" y="16"/>
                </a:cxn>
                <a:cxn ang="0">
                  <a:pos x="7" y="8"/>
                </a:cxn>
                <a:cxn ang="0">
                  <a:pos x="12" y="0"/>
                </a:cxn>
                <a:cxn ang="0">
                  <a:pos x="15" y="0"/>
                </a:cxn>
                <a:cxn ang="0">
                  <a:pos x="18" y="0"/>
                </a:cxn>
                <a:cxn ang="0">
                  <a:pos x="21" y="0"/>
                </a:cxn>
                <a:cxn ang="0">
                  <a:pos x="22" y="2"/>
                </a:cxn>
              </a:cxnLst>
              <a:rect l="0" t="0" r="r" b="b"/>
              <a:pathLst>
                <a:path w="22" h="33">
                  <a:moveTo>
                    <a:pt x="22" y="2"/>
                  </a:moveTo>
                  <a:lnTo>
                    <a:pt x="20" y="16"/>
                  </a:lnTo>
                  <a:lnTo>
                    <a:pt x="12" y="19"/>
                  </a:lnTo>
                  <a:lnTo>
                    <a:pt x="5" y="23"/>
                  </a:lnTo>
                  <a:lnTo>
                    <a:pt x="0" y="33"/>
                  </a:lnTo>
                  <a:lnTo>
                    <a:pt x="0" y="23"/>
                  </a:lnTo>
                  <a:lnTo>
                    <a:pt x="2" y="16"/>
                  </a:lnTo>
                  <a:lnTo>
                    <a:pt x="7" y="8"/>
                  </a:lnTo>
                  <a:lnTo>
                    <a:pt x="12" y="0"/>
                  </a:lnTo>
                  <a:lnTo>
                    <a:pt x="15" y="0"/>
                  </a:lnTo>
                  <a:lnTo>
                    <a:pt x="18" y="0"/>
                  </a:lnTo>
                  <a:lnTo>
                    <a:pt x="21" y="0"/>
                  </a:lnTo>
                  <a:lnTo>
                    <a:pt x="22" y="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99" name="Freeform 27"/>
            <p:cNvSpPr>
              <a:spLocks/>
            </p:cNvSpPr>
            <p:nvPr/>
          </p:nvSpPr>
          <p:spPr bwMode="auto">
            <a:xfrm>
              <a:off x="1448" y="205"/>
              <a:ext cx="23" cy="20"/>
            </a:xfrm>
            <a:custGeom>
              <a:avLst/>
              <a:gdLst/>
              <a:ahLst/>
              <a:cxnLst>
                <a:cxn ang="0">
                  <a:pos x="0" y="41"/>
                </a:cxn>
                <a:cxn ang="0">
                  <a:pos x="3" y="25"/>
                </a:cxn>
                <a:cxn ang="0">
                  <a:pos x="9" y="17"/>
                </a:cxn>
                <a:cxn ang="0">
                  <a:pos x="16" y="9"/>
                </a:cxn>
                <a:cxn ang="0">
                  <a:pos x="23" y="0"/>
                </a:cxn>
                <a:cxn ang="0">
                  <a:pos x="21" y="11"/>
                </a:cxn>
                <a:cxn ang="0">
                  <a:pos x="15" y="21"/>
                </a:cxn>
                <a:cxn ang="0">
                  <a:pos x="8" y="33"/>
                </a:cxn>
                <a:cxn ang="0">
                  <a:pos x="0" y="41"/>
                </a:cxn>
              </a:cxnLst>
              <a:rect l="0" t="0" r="r" b="b"/>
              <a:pathLst>
                <a:path w="23" h="41">
                  <a:moveTo>
                    <a:pt x="0" y="41"/>
                  </a:moveTo>
                  <a:lnTo>
                    <a:pt x="3" y="25"/>
                  </a:lnTo>
                  <a:lnTo>
                    <a:pt x="9" y="17"/>
                  </a:lnTo>
                  <a:lnTo>
                    <a:pt x="16" y="9"/>
                  </a:lnTo>
                  <a:lnTo>
                    <a:pt x="23" y="0"/>
                  </a:lnTo>
                  <a:lnTo>
                    <a:pt x="21" y="11"/>
                  </a:lnTo>
                  <a:lnTo>
                    <a:pt x="15" y="21"/>
                  </a:lnTo>
                  <a:lnTo>
                    <a:pt x="8" y="33"/>
                  </a:lnTo>
                  <a:lnTo>
                    <a:pt x="0" y="4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0" name="Freeform 28"/>
            <p:cNvSpPr>
              <a:spLocks/>
            </p:cNvSpPr>
            <p:nvPr/>
          </p:nvSpPr>
          <p:spPr bwMode="auto">
            <a:xfrm>
              <a:off x="1134" y="208"/>
              <a:ext cx="7" cy="9"/>
            </a:xfrm>
            <a:custGeom>
              <a:avLst/>
              <a:gdLst/>
              <a:ahLst/>
              <a:cxnLst>
                <a:cxn ang="0">
                  <a:pos x="7" y="19"/>
                </a:cxn>
                <a:cxn ang="0">
                  <a:pos x="3" y="17"/>
                </a:cxn>
                <a:cxn ang="0">
                  <a:pos x="2" y="13"/>
                </a:cxn>
                <a:cxn ang="0">
                  <a:pos x="0" y="7"/>
                </a:cxn>
                <a:cxn ang="0">
                  <a:pos x="0" y="0"/>
                </a:cxn>
                <a:cxn ang="0">
                  <a:pos x="2" y="5"/>
                </a:cxn>
                <a:cxn ang="0">
                  <a:pos x="6" y="9"/>
                </a:cxn>
                <a:cxn ang="0">
                  <a:pos x="7" y="13"/>
                </a:cxn>
                <a:cxn ang="0">
                  <a:pos x="7" y="19"/>
                </a:cxn>
              </a:cxnLst>
              <a:rect l="0" t="0" r="r" b="b"/>
              <a:pathLst>
                <a:path w="7" h="19">
                  <a:moveTo>
                    <a:pt x="7" y="19"/>
                  </a:moveTo>
                  <a:lnTo>
                    <a:pt x="3" y="17"/>
                  </a:lnTo>
                  <a:lnTo>
                    <a:pt x="2" y="13"/>
                  </a:lnTo>
                  <a:lnTo>
                    <a:pt x="0" y="7"/>
                  </a:lnTo>
                  <a:lnTo>
                    <a:pt x="0" y="0"/>
                  </a:lnTo>
                  <a:lnTo>
                    <a:pt x="2" y="5"/>
                  </a:lnTo>
                  <a:lnTo>
                    <a:pt x="6" y="9"/>
                  </a:lnTo>
                  <a:lnTo>
                    <a:pt x="7" y="13"/>
                  </a:lnTo>
                  <a:lnTo>
                    <a:pt x="7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1" name="Freeform 29"/>
            <p:cNvSpPr>
              <a:spLocks/>
            </p:cNvSpPr>
            <p:nvPr/>
          </p:nvSpPr>
          <p:spPr bwMode="auto">
            <a:xfrm>
              <a:off x="1182" y="215"/>
              <a:ext cx="12" cy="7"/>
            </a:xfrm>
            <a:custGeom>
              <a:avLst/>
              <a:gdLst/>
              <a:ahLst/>
              <a:cxnLst>
                <a:cxn ang="0">
                  <a:pos x="12" y="14"/>
                </a:cxn>
                <a:cxn ang="0">
                  <a:pos x="8" y="16"/>
                </a:cxn>
                <a:cxn ang="0">
                  <a:pos x="6" y="12"/>
                </a:cxn>
                <a:cxn ang="0">
                  <a:pos x="4" y="6"/>
                </a:cxn>
                <a:cxn ang="0">
                  <a:pos x="0" y="0"/>
                </a:cxn>
                <a:cxn ang="0">
                  <a:pos x="4" y="2"/>
                </a:cxn>
                <a:cxn ang="0">
                  <a:pos x="6" y="6"/>
                </a:cxn>
                <a:cxn ang="0">
                  <a:pos x="10" y="10"/>
                </a:cxn>
                <a:cxn ang="0">
                  <a:pos x="12" y="14"/>
                </a:cxn>
              </a:cxnLst>
              <a:rect l="0" t="0" r="r" b="b"/>
              <a:pathLst>
                <a:path w="12" h="16">
                  <a:moveTo>
                    <a:pt x="12" y="14"/>
                  </a:moveTo>
                  <a:lnTo>
                    <a:pt x="8" y="16"/>
                  </a:lnTo>
                  <a:lnTo>
                    <a:pt x="6" y="12"/>
                  </a:lnTo>
                  <a:lnTo>
                    <a:pt x="4" y="6"/>
                  </a:lnTo>
                  <a:lnTo>
                    <a:pt x="0" y="0"/>
                  </a:lnTo>
                  <a:lnTo>
                    <a:pt x="4" y="2"/>
                  </a:lnTo>
                  <a:lnTo>
                    <a:pt x="6" y="6"/>
                  </a:lnTo>
                  <a:lnTo>
                    <a:pt x="10" y="10"/>
                  </a:lnTo>
                  <a:lnTo>
                    <a:pt x="12" y="1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2" name="Freeform 30"/>
            <p:cNvSpPr>
              <a:spLocks/>
            </p:cNvSpPr>
            <p:nvPr/>
          </p:nvSpPr>
          <p:spPr bwMode="auto">
            <a:xfrm>
              <a:off x="1482" y="217"/>
              <a:ext cx="38" cy="27"/>
            </a:xfrm>
            <a:custGeom>
              <a:avLst/>
              <a:gdLst/>
              <a:ahLst/>
              <a:cxnLst>
                <a:cxn ang="0">
                  <a:pos x="1" y="54"/>
                </a:cxn>
                <a:cxn ang="0">
                  <a:pos x="0" y="45"/>
                </a:cxn>
                <a:cxn ang="0">
                  <a:pos x="0" y="37"/>
                </a:cxn>
                <a:cxn ang="0">
                  <a:pos x="3" y="29"/>
                </a:cxn>
                <a:cxn ang="0">
                  <a:pos x="8" y="21"/>
                </a:cxn>
                <a:cxn ang="0">
                  <a:pos x="13" y="16"/>
                </a:cxn>
                <a:cxn ang="0">
                  <a:pos x="19" y="10"/>
                </a:cxn>
                <a:cxn ang="0">
                  <a:pos x="26" y="6"/>
                </a:cxn>
                <a:cxn ang="0">
                  <a:pos x="30" y="2"/>
                </a:cxn>
                <a:cxn ang="0">
                  <a:pos x="38" y="0"/>
                </a:cxn>
                <a:cxn ang="0">
                  <a:pos x="34" y="8"/>
                </a:cxn>
                <a:cxn ang="0">
                  <a:pos x="30" y="14"/>
                </a:cxn>
                <a:cxn ang="0">
                  <a:pos x="24" y="21"/>
                </a:cxn>
                <a:cxn ang="0">
                  <a:pos x="19" y="27"/>
                </a:cxn>
                <a:cxn ang="0">
                  <a:pos x="14" y="33"/>
                </a:cxn>
                <a:cxn ang="0">
                  <a:pos x="8" y="41"/>
                </a:cxn>
                <a:cxn ang="0">
                  <a:pos x="5" y="47"/>
                </a:cxn>
                <a:cxn ang="0">
                  <a:pos x="1" y="54"/>
                </a:cxn>
              </a:cxnLst>
              <a:rect l="0" t="0" r="r" b="b"/>
              <a:pathLst>
                <a:path w="38" h="54">
                  <a:moveTo>
                    <a:pt x="1" y="54"/>
                  </a:moveTo>
                  <a:lnTo>
                    <a:pt x="0" y="45"/>
                  </a:lnTo>
                  <a:lnTo>
                    <a:pt x="0" y="37"/>
                  </a:lnTo>
                  <a:lnTo>
                    <a:pt x="3" y="29"/>
                  </a:lnTo>
                  <a:lnTo>
                    <a:pt x="8" y="21"/>
                  </a:lnTo>
                  <a:lnTo>
                    <a:pt x="13" y="16"/>
                  </a:lnTo>
                  <a:lnTo>
                    <a:pt x="19" y="10"/>
                  </a:lnTo>
                  <a:lnTo>
                    <a:pt x="26" y="6"/>
                  </a:lnTo>
                  <a:lnTo>
                    <a:pt x="30" y="2"/>
                  </a:lnTo>
                  <a:lnTo>
                    <a:pt x="38" y="0"/>
                  </a:lnTo>
                  <a:lnTo>
                    <a:pt x="34" y="8"/>
                  </a:lnTo>
                  <a:lnTo>
                    <a:pt x="30" y="14"/>
                  </a:lnTo>
                  <a:lnTo>
                    <a:pt x="24" y="21"/>
                  </a:lnTo>
                  <a:lnTo>
                    <a:pt x="19" y="27"/>
                  </a:lnTo>
                  <a:lnTo>
                    <a:pt x="14" y="33"/>
                  </a:lnTo>
                  <a:lnTo>
                    <a:pt x="8" y="41"/>
                  </a:lnTo>
                  <a:lnTo>
                    <a:pt x="5" y="47"/>
                  </a:lnTo>
                  <a:lnTo>
                    <a:pt x="1" y="5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3" name="Freeform 31"/>
            <p:cNvSpPr>
              <a:spLocks/>
            </p:cNvSpPr>
            <p:nvPr/>
          </p:nvSpPr>
          <p:spPr bwMode="auto">
            <a:xfrm>
              <a:off x="1619" y="224"/>
              <a:ext cx="45" cy="23"/>
            </a:xfrm>
            <a:custGeom>
              <a:avLst/>
              <a:gdLst/>
              <a:ahLst/>
              <a:cxnLst>
                <a:cxn ang="0">
                  <a:pos x="45" y="11"/>
                </a:cxn>
                <a:cxn ang="0">
                  <a:pos x="43" y="21"/>
                </a:cxn>
                <a:cxn ang="0">
                  <a:pos x="39" y="27"/>
                </a:cxn>
                <a:cxn ang="0">
                  <a:pos x="34" y="29"/>
                </a:cxn>
                <a:cxn ang="0">
                  <a:pos x="29" y="31"/>
                </a:cxn>
                <a:cxn ang="0">
                  <a:pos x="22" y="33"/>
                </a:cxn>
                <a:cxn ang="0">
                  <a:pos x="16" y="35"/>
                </a:cxn>
                <a:cxn ang="0">
                  <a:pos x="9" y="38"/>
                </a:cxn>
                <a:cxn ang="0">
                  <a:pos x="4" y="44"/>
                </a:cxn>
                <a:cxn ang="0">
                  <a:pos x="0" y="44"/>
                </a:cxn>
                <a:cxn ang="0">
                  <a:pos x="3" y="35"/>
                </a:cxn>
                <a:cxn ang="0">
                  <a:pos x="8" y="27"/>
                </a:cxn>
                <a:cxn ang="0">
                  <a:pos x="13" y="19"/>
                </a:cxn>
                <a:cxn ang="0">
                  <a:pos x="18" y="13"/>
                </a:cxn>
                <a:cxn ang="0">
                  <a:pos x="23" y="7"/>
                </a:cxn>
                <a:cxn ang="0">
                  <a:pos x="29" y="3"/>
                </a:cxn>
                <a:cxn ang="0">
                  <a:pos x="35" y="2"/>
                </a:cxn>
                <a:cxn ang="0">
                  <a:pos x="42" y="0"/>
                </a:cxn>
                <a:cxn ang="0">
                  <a:pos x="42" y="2"/>
                </a:cxn>
                <a:cxn ang="0">
                  <a:pos x="43" y="5"/>
                </a:cxn>
                <a:cxn ang="0">
                  <a:pos x="44" y="7"/>
                </a:cxn>
                <a:cxn ang="0">
                  <a:pos x="45" y="11"/>
                </a:cxn>
              </a:cxnLst>
              <a:rect l="0" t="0" r="r" b="b"/>
              <a:pathLst>
                <a:path w="45" h="44">
                  <a:moveTo>
                    <a:pt x="45" y="11"/>
                  </a:moveTo>
                  <a:lnTo>
                    <a:pt x="43" y="21"/>
                  </a:lnTo>
                  <a:lnTo>
                    <a:pt x="39" y="27"/>
                  </a:lnTo>
                  <a:lnTo>
                    <a:pt x="34" y="29"/>
                  </a:lnTo>
                  <a:lnTo>
                    <a:pt x="29" y="31"/>
                  </a:lnTo>
                  <a:lnTo>
                    <a:pt x="22" y="33"/>
                  </a:lnTo>
                  <a:lnTo>
                    <a:pt x="16" y="35"/>
                  </a:lnTo>
                  <a:lnTo>
                    <a:pt x="9" y="38"/>
                  </a:lnTo>
                  <a:lnTo>
                    <a:pt x="4" y="44"/>
                  </a:lnTo>
                  <a:lnTo>
                    <a:pt x="0" y="44"/>
                  </a:lnTo>
                  <a:lnTo>
                    <a:pt x="3" y="35"/>
                  </a:lnTo>
                  <a:lnTo>
                    <a:pt x="8" y="27"/>
                  </a:lnTo>
                  <a:lnTo>
                    <a:pt x="13" y="19"/>
                  </a:lnTo>
                  <a:lnTo>
                    <a:pt x="18" y="13"/>
                  </a:lnTo>
                  <a:lnTo>
                    <a:pt x="23" y="7"/>
                  </a:lnTo>
                  <a:lnTo>
                    <a:pt x="29" y="3"/>
                  </a:lnTo>
                  <a:lnTo>
                    <a:pt x="35" y="2"/>
                  </a:lnTo>
                  <a:lnTo>
                    <a:pt x="42" y="0"/>
                  </a:lnTo>
                  <a:lnTo>
                    <a:pt x="42" y="2"/>
                  </a:lnTo>
                  <a:lnTo>
                    <a:pt x="43" y="5"/>
                  </a:lnTo>
                  <a:lnTo>
                    <a:pt x="44" y="7"/>
                  </a:lnTo>
                  <a:lnTo>
                    <a:pt x="45" y="1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4" name="Freeform 32"/>
            <p:cNvSpPr>
              <a:spLocks/>
            </p:cNvSpPr>
            <p:nvPr/>
          </p:nvSpPr>
          <p:spPr bwMode="auto">
            <a:xfrm>
              <a:off x="1553" y="227"/>
              <a:ext cx="33" cy="27"/>
            </a:xfrm>
            <a:custGeom>
              <a:avLst/>
              <a:gdLst/>
              <a:ahLst/>
              <a:cxnLst>
                <a:cxn ang="0">
                  <a:pos x="0" y="28"/>
                </a:cxn>
                <a:cxn ang="0">
                  <a:pos x="10" y="30"/>
                </a:cxn>
                <a:cxn ang="0">
                  <a:pos x="19" y="22"/>
                </a:cxn>
                <a:cxn ang="0">
                  <a:pos x="26" y="8"/>
                </a:cxn>
                <a:cxn ang="0">
                  <a:pos x="33" y="0"/>
                </a:cxn>
                <a:cxn ang="0">
                  <a:pos x="5" y="55"/>
                </a:cxn>
                <a:cxn ang="0">
                  <a:pos x="0" y="28"/>
                </a:cxn>
              </a:cxnLst>
              <a:rect l="0" t="0" r="r" b="b"/>
              <a:pathLst>
                <a:path w="33" h="55">
                  <a:moveTo>
                    <a:pt x="0" y="28"/>
                  </a:moveTo>
                  <a:lnTo>
                    <a:pt x="10" y="30"/>
                  </a:lnTo>
                  <a:lnTo>
                    <a:pt x="19" y="22"/>
                  </a:lnTo>
                  <a:lnTo>
                    <a:pt x="26" y="8"/>
                  </a:lnTo>
                  <a:lnTo>
                    <a:pt x="33" y="0"/>
                  </a:lnTo>
                  <a:lnTo>
                    <a:pt x="5" y="55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5" name="Freeform 33"/>
            <p:cNvSpPr>
              <a:spLocks/>
            </p:cNvSpPr>
            <p:nvPr/>
          </p:nvSpPr>
          <p:spPr bwMode="auto">
            <a:xfrm>
              <a:off x="1066" y="235"/>
              <a:ext cx="5" cy="9"/>
            </a:xfrm>
            <a:custGeom>
              <a:avLst/>
              <a:gdLst/>
              <a:ahLst/>
              <a:cxnLst>
                <a:cxn ang="0">
                  <a:pos x="1" y="17"/>
                </a:cxn>
                <a:cxn ang="0">
                  <a:pos x="0" y="0"/>
                </a:cxn>
                <a:cxn ang="0">
                  <a:pos x="5" y="12"/>
                </a:cxn>
                <a:cxn ang="0">
                  <a:pos x="1" y="17"/>
                </a:cxn>
              </a:cxnLst>
              <a:rect l="0" t="0" r="r" b="b"/>
              <a:pathLst>
                <a:path w="5" h="17">
                  <a:moveTo>
                    <a:pt x="1" y="17"/>
                  </a:moveTo>
                  <a:lnTo>
                    <a:pt x="0" y="0"/>
                  </a:lnTo>
                  <a:lnTo>
                    <a:pt x="5" y="12"/>
                  </a:lnTo>
                  <a:lnTo>
                    <a:pt x="1" y="1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6" name="Freeform 34"/>
            <p:cNvSpPr>
              <a:spLocks/>
            </p:cNvSpPr>
            <p:nvPr/>
          </p:nvSpPr>
          <p:spPr bwMode="auto">
            <a:xfrm>
              <a:off x="1108" y="235"/>
              <a:ext cx="8" cy="9"/>
            </a:xfrm>
            <a:custGeom>
              <a:avLst/>
              <a:gdLst/>
              <a:ahLst/>
              <a:cxnLst>
                <a:cxn ang="0">
                  <a:pos x="8" y="17"/>
                </a:cxn>
                <a:cxn ang="0">
                  <a:pos x="5" y="15"/>
                </a:cxn>
                <a:cxn ang="0">
                  <a:pos x="2" y="12"/>
                </a:cxn>
                <a:cxn ang="0">
                  <a:pos x="1" y="6"/>
                </a:cxn>
                <a:cxn ang="0">
                  <a:pos x="0" y="0"/>
                </a:cxn>
                <a:cxn ang="0">
                  <a:pos x="2" y="4"/>
                </a:cxn>
                <a:cxn ang="0">
                  <a:pos x="5" y="6"/>
                </a:cxn>
                <a:cxn ang="0">
                  <a:pos x="7" y="12"/>
                </a:cxn>
                <a:cxn ang="0">
                  <a:pos x="8" y="17"/>
                </a:cxn>
              </a:cxnLst>
              <a:rect l="0" t="0" r="r" b="b"/>
              <a:pathLst>
                <a:path w="8" h="17">
                  <a:moveTo>
                    <a:pt x="8" y="17"/>
                  </a:moveTo>
                  <a:lnTo>
                    <a:pt x="5" y="15"/>
                  </a:lnTo>
                  <a:lnTo>
                    <a:pt x="2" y="12"/>
                  </a:lnTo>
                  <a:lnTo>
                    <a:pt x="1" y="6"/>
                  </a:lnTo>
                  <a:lnTo>
                    <a:pt x="0" y="0"/>
                  </a:lnTo>
                  <a:lnTo>
                    <a:pt x="2" y="4"/>
                  </a:lnTo>
                  <a:lnTo>
                    <a:pt x="5" y="6"/>
                  </a:lnTo>
                  <a:lnTo>
                    <a:pt x="7" y="12"/>
                  </a:lnTo>
                  <a:lnTo>
                    <a:pt x="8" y="1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7" name="Freeform 35"/>
            <p:cNvSpPr>
              <a:spLocks/>
            </p:cNvSpPr>
            <p:nvPr/>
          </p:nvSpPr>
          <p:spPr bwMode="auto">
            <a:xfrm>
              <a:off x="1347" y="241"/>
              <a:ext cx="12" cy="25"/>
            </a:xfrm>
            <a:custGeom>
              <a:avLst/>
              <a:gdLst/>
              <a:ahLst/>
              <a:cxnLst>
                <a:cxn ang="0">
                  <a:pos x="5" y="44"/>
                </a:cxn>
                <a:cxn ang="0">
                  <a:pos x="0" y="50"/>
                </a:cxn>
                <a:cxn ang="0">
                  <a:pos x="10" y="0"/>
                </a:cxn>
                <a:cxn ang="0">
                  <a:pos x="12" y="9"/>
                </a:cxn>
                <a:cxn ang="0">
                  <a:pos x="11" y="21"/>
                </a:cxn>
                <a:cxn ang="0">
                  <a:pos x="9" y="33"/>
                </a:cxn>
                <a:cxn ang="0">
                  <a:pos x="5" y="44"/>
                </a:cxn>
              </a:cxnLst>
              <a:rect l="0" t="0" r="r" b="b"/>
              <a:pathLst>
                <a:path w="12" h="50">
                  <a:moveTo>
                    <a:pt x="5" y="44"/>
                  </a:moveTo>
                  <a:lnTo>
                    <a:pt x="0" y="50"/>
                  </a:lnTo>
                  <a:lnTo>
                    <a:pt x="10" y="0"/>
                  </a:lnTo>
                  <a:lnTo>
                    <a:pt x="12" y="9"/>
                  </a:lnTo>
                  <a:lnTo>
                    <a:pt x="11" y="21"/>
                  </a:lnTo>
                  <a:lnTo>
                    <a:pt x="9" y="33"/>
                  </a:lnTo>
                  <a:lnTo>
                    <a:pt x="5" y="4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8" name="Freeform 36"/>
            <p:cNvSpPr>
              <a:spLocks/>
            </p:cNvSpPr>
            <p:nvPr/>
          </p:nvSpPr>
          <p:spPr bwMode="auto">
            <a:xfrm>
              <a:off x="1283" y="243"/>
              <a:ext cx="35" cy="30"/>
            </a:xfrm>
            <a:custGeom>
              <a:avLst/>
              <a:gdLst/>
              <a:ahLst/>
              <a:cxnLst>
                <a:cxn ang="0">
                  <a:pos x="35" y="4"/>
                </a:cxn>
                <a:cxn ang="0">
                  <a:pos x="33" y="6"/>
                </a:cxn>
                <a:cxn ang="0">
                  <a:pos x="31" y="10"/>
                </a:cxn>
                <a:cxn ang="0">
                  <a:pos x="28" y="14"/>
                </a:cxn>
                <a:cxn ang="0">
                  <a:pos x="25" y="14"/>
                </a:cxn>
                <a:cxn ang="0">
                  <a:pos x="22" y="8"/>
                </a:cxn>
                <a:cxn ang="0">
                  <a:pos x="10" y="28"/>
                </a:cxn>
                <a:cxn ang="0">
                  <a:pos x="12" y="37"/>
                </a:cxn>
                <a:cxn ang="0">
                  <a:pos x="10" y="45"/>
                </a:cxn>
                <a:cxn ang="0">
                  <a:pos x="5" y="53"/>
                </a:cxn>
                <a:cxn ang="0">
                  <a:pos x="2" y="61"/>
                </a:cxn>
                <a:cxn ang="0">
                  <a:pos x="2" y="55"/>
                </a:cxn>
                <a:cxn ang="0">
                  <a:pos x="2" y="51"/>
                </a:cxn>
                <a:cxn ang="0">
                  <a:pos x="2" y="47"/>
                </a:cxn>
                <a:cxn ang="0">
                  <a:pos x="0" y="43"/>
                </a:cxn>
                <a:cxn ang="0">
                  <a:pos x="5" y="53"/>
                </a:cxn>
                <a:cxn ang="0">
                  <a:pos x="7" y="47"/>
                </a:cxn>
                <a:cxn ang="0">
                  <a:pos x="9" y="41"/>
                </a:cxn>
                <a:cxn ang="0">
                  <a:pos x="10" y="35"/>
                </a:cxn>
                <a:cxn ang="0">
                  <a:pos x="12" y="33"/>
                </a:cxn>
                <a:cxn ang="0">
                  <a:pos x="11" y="32"/>
                </a:cxn>
                <a:cxn ang="0">
                  <a:pos x="10" y="30"/>
                </a:cxn>
                <a:cxn ang="0">
                  <a:pos x="9" y="28"/>
                </a:cxn>
                <a:cxn ang="0">
                  <a:pos x="7" y="28"/>
                </a:cxn>
                <a:cxn ang="0">
                  <a:pos x="7" y="24"/>
                </a:cxn>
                <a:cxn ang="0">
                  <a:pos x="12" y="18"/>
                </a:cxn>
                <a:cxn ang="0">
                  <a:pos x="20" y="10"/>
                </a:cxn>
                <a:cxn ang="0">
                  <a:pos x="27" y="8"/>
                </a:cxn>
                <a:cxn ang="0">
                  <a:pos x="30" y="4"/>
                </a:cxn>
                <a:cxn ang="0">
                  <a:pos x="31" y="0"/>
                </a:cxn>
                <a:cxn ang="0">
                  <a:pos x="32" y="0"/>
                </a:cxn>
                <a:cxn ang="0">
                  <a:pos x="35" y="4"/>
                </a:cxn>
              </a:cxnLst>
              <a:rect l="0" t="0" r="r" b="b"/>
              <a:pathLst>
                <a:path w="35" h="61">
                  <a:moveTo>
                    <a:pt x="35" y="4"/>
                  </a:moveTo>
                  <a:lnTo>
                    <a:pt x="33" y="6"/>
                  </a:lnTo>
                  <a:lnTo>
                    <a:pt x="31" y="10"/>
                  </a:lnTo>
                  <a:lnTo>
                    <a:pt x="28" y="14"/>
                  </a:lnTo>
                  <a:lnTo>
                    <a:pt x="25" y="14"/>
                  </a:lnTo>
                  <a:lnTo>
                    <a:pt x="22" y="8"/>
                  </a:lnTo>
                  <a:lnTo>
                    <a:pt x="10" y="28"/>
                  </a:lnTo>
                  <a:lnTo>
                    <a:pt x="12" y="37"/>
                  </a:lnTo>
                  <a:lnTo>
                    <a:pt x="10" y="45"/>
                  </a:lnTo>
                  <a:lnTo>
                    <a:pt x="5" y="53"/>
                  </a:lnTo>
                  <a:lnTo>
                    <a:pt x="2" y="61"/>
                  </a:lnTo>
                  <a:lnTo>
                    <a:pt x="2" y="55"/>
                  </a:lnTo>
                  <a:lnTo>
                    <a:pt x="2" y="51"/>
                  </a:lnTo>
                  <a:lnTo>
                    <a:pt x="2" y="47"/>
                  </a:lnTo>
                  <a:lnTo>
                    <a:pt x="0" y="43"/>
                  </a:lnTo>
                  <a:lnTo>
                    <a:pt x="5" y="53"/>
                  </a:lnTo>
                  <a:lnTo>
                    <a:pt x="7" y="47"/>
                  </a:lnTo>
                  <a:lnTo>
                    <a:pt x="9" y="41"/>
                  </a:lnTo>
                  <a:lnTo>
                    <a:pt x="10" y="35"/>
                  </a:lnTo>
                  <a:lnTo>
                    <a:pt x="12" y="33"/>
                  </a:lnTo>
                  <a:lnTo>
                    <a:pt x="11" y="32"/>
                  </a:lnTo>
                  <a:lnTo>
                    <a:pt x="10" y="30"/>
                  </a:lnTo>
                  <a:lnTo>
                    <a:pt x="9" y="28"/>
                  </a:lnTo>
                  <a:lnTo>
                    <a:pt x="7" y="28"/>
                  </a:lnTo>
                  <a:lnTo>
                    <a:pt x="7" y="24"/>
                  </a:lnTo>
                  <a:lnTo>
                    <a:pt x="12" y="18"/>
                  </a:lnTo>
                  <a:lnTo>
                    <a:pt x="20" y="10"/>
                  </a:lnTo>
                  <a:lnTo>
                    <a:pt x="27" y="8"/>
                  </a:lnTo>
                  <a:lnTo>
                    <a:pt x="30" y="4"/>
                  </a:lnTo>
                  <a:lnTo>
                    <a:pt x="31" y="0"/>
                  </a:lnTo>
                  <a:lnTo>
                    <a:pt x="32" y="0"/>
                  </a:lnTo>
                  <a:lnTo>
                    <a:pt x="35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09" name="Freeform 37"/>
            <p:cNvSpPr>
              <a:spLocks/>
            </p:cNvSpPr>
            <p:nvPr/>
          </p:nvSpPr>
          <p:spPr bwMode="auto">
            <a:xfrm>
              <a:off x="1397" y="245"/>
              <a:ext cx="9" cy="28"/>
            </a:xfrm>
            <a:custGeom>
              <a:avLst/>
              <a:gdLst/>
              <a:ahLst/>
              <a:cxnLst>
                <a:cxn ang="0">
                  <a:pos x="4" y="57"/>
                </a:cxn>
                <a:cxn ang="0">
                  <a:pos x="2" y="57"/>
                </a:cxn>
                <a:cxn ang="0">
                  <a:pos x="0" y="43"/>
                </a:cxn>
                <a:cxn ang="0">
                  <a:pos x="1" y="28"/>
                </a:cxn>
                <a:cxn ang="0">
                  <a:pos x="3" y="14"/>
                </a:cxn>
                <a:cxn ang="0">
                  <a:pos x="4" y="0"/>
                </a:cxn>
                <a:cxn ang="0">
                  <a:pos x="6" y="14"/>
                </a:cxn>
                <a:cxn ang="0">
                  <a:pos x="8" y="28"/>
                </a:cxn>
                <a:cxn ang="0">
                  <a:pos x="9" y="43"/>
                </a:cxn>
                <a:cxn ang="0">
                  <a:pos x="4" y="57"/>
                </a:cxn>
              </a:cxnLst>
              <a:rect l="0" t="0" r="r" b="b"/>
              <a:pathLst>
                <a:path w="9" h="57">
                  <a:moveTo>
                    <a:pt x="4" y="57"/>
                  </a:moveTo>
                  <a:lnTo>
                    <a:pt x="2" y="57"/>
                  </a:lnTo>
                  <a:lnTo>
                    <a:pt x="0" y="43"/>
                  </a:lnTo>
                  <a:lnTo>
                    <a:pt x="1" y="28"/>
                  </a:lnTo>
                  <a:lnTo>
                    <a:pt x="3" y="14"/>
                  </a:lnTo>
                  <a:lnTo>
                    <a:pt x="4" y="0"/>
                  </a:lnTo>
                  <a:lnTo>
                    <a:pt x="6" y="14"/>
                  </a:lnTo>
                  <a:lnTo>
                    <a:pt x="8" y="28"/>
                  </a:lnTo>
                  <a:lnTo>
                    <a:pt x="9" y="43"/>
                  </a:lnTo>
                  <a:lnTo>
                    <a:pt x="4" y="5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0" name="Freeform 38"/>
            <p:cNvSpPr>
              <a:spLocks/>
            </p:cNvSpPr>
            <p:nvPr/>
          </p:nvSpPr>
          <p:spPr bwMode="auto">
            <a:xfrm>
              <a:off x="1224" y="247"/>
              <a:ext cx="47" cy="12"/>
            </a:xfrm>
            <a:custGeom>
              <a:avLst/>
              <a:gdLst/>
              <a:ahLst/>
              <a:cxnLst>
                <a:cxn ang="0">
                  <a:pos x="47" y="6"/>
                </a:cxn>
                <a:cxn ang="0">
                  <a:pos x="43" y="8"/>
                </a:cxn>
                <a:cxn ang="0">
                  <a:pos x="38" y="10"/>
                </a:cxn>
                <a:cxn ang="0">
                  <a:pos x="33" y="14"/>
                </a:cxn>
                <a:cxn ang="0">
                  <a:pos x="28" y="16"/>
                </a:cxn>
                <a:cxn ang="0">
                  <a:pos x="22" y="20"/>
                </a:cxn>
                <a:cxn ang="0">
                  <a:pos x="17" y="24"/>
                </a:cxn>
                <a:cxn ang="0">
                  <a:pos x="12" y="25"/>
                </a:cxn>
                <a:cxn ang="0">
                  <a:pos x="7" y="25"/>
                </a:cxn>
                <a:cxn ang="0">
                  <a:pos x="15" y="16"/>
                </a:cxn>
                <a:cxn ang="0">
                  <a:pos x="12" y="12"/>
                </a:cxn>
                <a:cxn ang="0">
                  <a:pos x="8" y="12"/>
                </a:cxn>
                <a:cxn ang="0">
                  <a:pos x="5" y="14"/>
                </a:cxn>
                <a:cxn ang="0">
                  <a:pos x="0" y="14"/>
                </a:cxn>
                <a:cxn ang="0">
                  <a:pos x="6" y="10"/>
                </a:cxn>
                <a:cxn ang="0">
                  <a:pos x="12" y="8"/>
                </a:cxn>
                <a:cxn ang="0">
                  <a:pos x="18" y="8"/>
                </a:cxn>
                <a:cxn ang="0">
                  <a:pos x="24" y="8"/>
                </a:cxn>
                <a:cxn ang="0">
                  <a:pos x="31" y="8"/>
                </a:cxn>
                <a:cxn ang="0">
                  <a:pos x="36" y="8"/>
                </a:cxn>
                <a:cxn ang="0">
                  <a:pos x="41" y="4"/>
                </a:cxn>
                <a:cxn ang="0">
                  <a:pos x="44" y="0"/>
                </a:cxn>
                <a:cxn ang="0">
                  <a:pos x="47" y="6"/>
                </a:cxn>
              </a:cxnLst>
              <a:rect l="0" t="0" r="r" b="b"/>
              <a:pathLst>
                <a:path w="47" h="25">
                  <a:moveTo>
                    <a:pt x="47" y="6"/>
                  </a:moveTo>
                  <a:lnTo>
                    <a:pt x="43" y="8"/>
                  </a:lnTo>
                  <a:lnTo>
                    <a:pt x="38" y="10"/>
                  </a:lnTo>
                  <a:lnTo>
                    <a:pt x="33" y="14"/>
                  </a:lnTo>
                  <a:lnTo>
                    <a:pt x="28" y="16"/>
                  </a:lnTo>
                  <a:lnTo>
                    <a:pt x="22" y="20"/>
                  </a:lnTo>
                  <a:lnTo>
                    <a:pt x="17" y="24"/>
                  </a:lnTo>
                  <a:lnTo>
                    <a:pt x="12" y="25"/>
                  </a:lnTo>
                  <a:lnTo>
                    <a:pt x="7" y="25"/>
                  </a:lnTo>
                  <a:lnTo>
                    <a:pt x="15" y="16"/>
                  </a:lnTo>
                  <a:lnTo>
                    <a:pt x="12" y="12"/>
                  </a:lnTo>
                  <a:lnTo>
                    <a:pt x="8" y="12"/>
                  </a:lnTo>
                  <a:lnTo>
                    <a:pt x="5" y="14"/>
                  </a:lnTo>
                  <a:lnTo>
                    <a:pt x="0" y="14"/>
                  </a:lnTo>
                  <a:lnTo>
                    <a:pt x="6" y="10"/>
                  </a:lnTo>
                  <a:lnTo>
                    <a:pt x="12" y="8"/>
                  </a:lnTo>
                  <a:lnTo>
                    <a:pt x="18" y="8"/>
                  </a:lnTo>
                  <a:lnTo>
                    <a:pt x="24" y="8"/>
                  </a:lnTo>
                  <a:lnTo>
                    <a:pt x="31" y="8"/>
                  </a:lnTo>
                  <a:lnTo>
                    <a:pt x="36" y="8"/>
                  </a:lnTo>
                  <a:lnTo>
                    <a:pt x="41" y="4"/>
                  </a:lnTo>
                  <a:lnTo>
                    <a:pt x="44" y="0"/>
                  </a:lnTo>
                  <a:lnTo>
                    <a:pt x="47" y="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1" name="Freeform 39"/>
            <p:cNvSpPr>
              <a:spLocks/>
            </p:cNvSpPr>
            <p:nvPr/>
          </p:nvSpPr>
          <p:spPr bwMode="auto">
            <a:xfrm>
              <a:off x="1160" y="251"/>
              <a:ext cx="22" cy="15"/>
            </a:xfrm>
            <a:custGeom>
              <a:avLst/>
              <a:gdLst/>
              <a:ahLst/>
              <a:cxnLst>
                <a:cxn ang="0">
                  <a:pos x="22" y="31"/>
                </a:cxn>
                <a:cxn ang="0">
                  <a:pos x="14" y="29"/>
                </a:cxn>
                <a:cxn ang="0">
                  <a:pos x="11" y="21"/>
                </a:cxn>
                <a:cxn ang="0">
                  <a:pos x="6" y="14"/>
                </a:cxn>
                <a:cxn ang="0">
                  <a:pos x="0" y="8"/>
                </a:cxn>
                <a:cxn ang="0">
                  <a:pos x="0" y="0"/>
                </a:cxn>
                <a:cxn ang="0">
                  <a:pos x="7" y="6"/>
                </a:cxn>
                <a:cxn ang="0">
                  <a:pos x="14" y="10"/>
                </a:cxn>
                <a:cxn ang="0">
                  <a:pos x="21" y="17"/>
                </a:cxn>
                <a:cxn ang="0">
                  <a:pos x="22" y="31"/>
                </a:cxn>
              </a:cxnLst>
              <a:rect l="0" t="0" r="r" b="b"/>
              <a:pathLst>
                <a:path w="22" h="31">
                  <a:moveTo>
                    <a:pt x="22" y="31"/>
                  </a:moveTo>
                  <a:lnTo>
                    <a:pt x="14" y="29"/>
                  </a:lnTo>
                  <a:lnTo>
                    <a:pt x="11" y="21"/>
                  </a:lnTo>
                  <a:lnTo>
                    <a:pt x="6" y="14"/>
                  </a:lnTo>
                  <a:lnTo>
                    <a:pt x="0" y="8"/>
                  </a:lnTo>
                  <a:lnTo>
                    <a:pt x="0" y="0"/>
                  </a:lnTo>
                  <a:lnTo>
                    <a:pt x="7" y="6"/>
                  </a:lnTo>
                  <a:lnTo>
                    <a:pt x="14" y="10"/>
                  </a:lnTo>
                  <a:lnTo>
                    <a:pt x="21" y="17"/>
                  </a:lnTo>
                  <a:lnTo>
                    <a:pt x="22" y="3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2" name="Freeform 40"/>
            <p:cNvSpPr>
              <a:spLocks/>
            </p:cNvSpPr>
            <p:nvPr/>
          </p:nvSpPr>
          <p:spPr bwMode="auto">
            <a:xfrm>
              <a:off x="1509" y="251"/>
              <a:ext cx="31" cy="12"/>
            </a:xfrm>
            <a:custGeom>
              <a:avLst/>
              <a:gdLst/>
              <a:ahLst/>
              <a:cxnLst>
                <a:cxn ang="0">
                  <a:pos x="31" y="0"/>
                </a:cxn>
                <a:cxn ang="0">
                  <a:pos x="24" y="6"/>
                </a:cxn>
                <a:cxn ang="0">
                  <a:pos x="17" y="14"/>
                </a:cxn>
                <a:cxn ang="0">
                  <a:pos x="8" y="21"/>
                </a:cxn>
                <a:cxn ang="0">
                  <a:pos x="0" y="25"/>
                </a:cxn>
                <a:cxn ang="0">
                  <a:pos x="0" y="19"/>
                </a:cxn>
                <a:cxn ang="0">
                  <a:pos x="1" y="16"/>
                </a:cxn>
                <a:cxn ang="0">
                  <a:pos x="3" y="12"/>
                </a:cxn>
                <a:cxn ang="0">
                  <a:pos x="6" y="8"/>
                </a:cxn>
                <a:cxn ang="0">
                  <a:pos x="12" y="12"/>
                </a:cxn>
                <a:cxn ang="0">
                  <a:pos x="17" y="8"/>
                </a:cxn>
                <a:cxn ang="0">
                  <a:pos x="23" y="2"/>
                </a:cxn>
                <a:cxn ang="0">
                  <a:pos x="31" y="0"/>
                </a:cxn>
              </a:cxnLst>
              <a:rect l="0" t="0" r="r" b="b"/>
              <a:pathLst>
                <a:path w="31" h="25">
                  <a:moveTo>
                    <a:pt x="31" y="0"/>
                  </a:moveTo>
                  <a:lnTo>
                    <a:pt x="24" y="6"/>
                  </a:lnTo>
                  <a:lnTo>
                    <a:pt x="17" y="14"/>
                  </a:lnTo>
                  <a:lnTo>
                    <a:pt x="8" y="21"/>
                  </a:lnTo>
                  <a:lnTo>
                    <a:pt x="0" y="25"/>
                  </a:lnTo>
                  <a:lnTo>
                    <a:pt x="0" y="19"/>
                  </a:lnTo>
                  <a:lnTo>
                    <a:pt x="1" y="16"/>
                  </a:lnTo>
                  <a:lnTo>
                    <a:pt x="3" y="12"/>
                  </a:lnTo>
                  <a:lnTo>
                    <a:pt x="6" y="8"/>
                  </a:lnTo>
                  <a:lnTo>
                    <a:pt x="12" y="12"/>
                  </a:lnTo>
                  <a:lnTo>
                    <a:pt x="17" y="8"/>
                  </a:lnTo>
                  <a:lnTo>
                    <a:pt x="23" y="2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3" name="Freeform 41"/>
            <p:cNvSpPr>
              <a:spLocks/>
            </p:cNvSpPr>
            <p:nvPr/>
          </p:nvSpPr>
          <p:spPr bwMode="auto">
            <a:xfrm>
              <a:off x="1603" y="251"/>
              <a:ext cx="9" cy="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4" y="0"/>
                </a:cxn>
                <a:cxn ang="0">
                  <a:pos x="9" y="0"/>
                </a:cxn>
                <a:cxn ang="0">
                  <a:pos x="0" y="8"/>
                </a:cxn>
              </a:cxnLst>
              <a:rect l="0" t="0" r="r" b="b"/>
              <a:pathLst>
                <a:path w="9" h="8">
                  <a:moveTo>
                    <a:pt x="0" y="8"/>
                  </a:moveTo>
                  <a:lnTo>
                    <a:pt x="4" y="0"/>
                  </a:lnTo>
                  <a:lnTo>
                    <a:pt x="9" y="0"/>
                  </a:lnTo>
                  <a:lnTo>
                    <a:pt x="0" y="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4" name="Freeform 42"/>
            <p:cNvSpPr>
              <a:spLocks/>
            </p:cNvSpPr>
            <p:nvPr/>
          </p:nvSpPr>
          <p:spPr bwMode="auto">
            <a:xfrm>
              <a:off x="1438" y="254"/>
              <a:ext cx="20" cy="31"/>
            </a:xfrm>
            <a:custGeom>
              <a:avLst/>
              <a:gdLst/>
              <a:ahLst/>
              <a:cxnLst>
                <a:cxn ang="0">
                  <a:pos x="20" y="62"/>
                </a:cxn>
                <a:cxn ang="0">
                  <a:pos x="9" y="52"/>
                </a:cxn>
                <a:cxn ang="0">
                  <a:pos x="5" y="37"/>
                </a:cxn>
                <a:cxn ang="0">
                  <a:pos x="3" y="19"/>
                </a:cxn>
                <a:cxn ang="0">
                  <a:pos x="0" y="0"/>
                </a:cxn>
                <a:cxn ang="0">
                  <a:pos x="5" y="15"/>
                </a:cxn>
                <a:cxn ang="0">
                  <a:pos x="12" y="29"/>
                </a:cxn>
                <a:cxn ang="0">
                  <a:pos x="16" y="44"/>
                </a:cxn>
                <a:cxn ang="0">
                  <a:pos x="20" y="62"/>
                </a:cxn>
              </a:cxnLst>
              <a:rect l="0" t="0" r="r" b="b"/>
              <a:pathLst>
                <a:path w="20" h="62">
                  <a:moveTo>
                    <a:pt x="20" y="62"/>
                  </a:moveTo>
                  <a:lnTo>
                    <a:pt x="9" y="52"/>
                  </a:lnTo>
                  <a:lnTo>
                    <a:pt x="5" y="37"/>
                  </a:lnTo>
                  <a:lnTo>
                    <a:pt x="3" y="19"/>
                  </a:lnTo>
                  <a:lnTo>
                    <a:pt x="0" y="0"/>
                  </a:lnTo>
                  <a:lnTo>
                    <a:pt x="5" y="15"/>
                  </a:lnTo>
                  <a:lnTo>
                    <a:pt x="12" y="29"/>
                  </a:lnTo>
                  <a:lnTo>
                    <a:pt x="16" y="44"/>
                  </a:lnTo>
                  <a:lnTo>
                    <a:pt x="20" y="6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5" name="Freeform 43"/>
            <p:cNvSpPr>
              <a:spLocks/>
            </p:cNvSpPr>
            <p:nvPr/>
          </p:nvSpPr>
          <p:spPr bwMode="auto">
            <a:xfrm>
              <a:off x="1593" y="256"/>
              <a:ext cx="6" cy="8"/>
            </a:xfrm>
            <a:custGeom>
              <a:avLst/>
              <a:gdLst/>
              <a:ahLst/>
              <a:cxnLst>
                <a:cxn ang="0">
                  <a:pos x="6" y="0"/>
                </a:cxn>
                <a:cxn ang="0">
                  <a:pos x="6" y="5"/>
                </a:cxn>
                <a:cxn ang="0">
                  <a:pos x="5" y="9"/>
                </a:cxn>
                <a:cxn ang="0">
                  <a:pos x="3" y="11"/>
                </a:cxn>
                <a:cxn ang="0">
                  <a:pos x="1" y="15"/>
                </a:cxn>
                <a:cxn ang="0">
                  <a:pos x="0" y="13"/>
                </a:cxn>
                <a:cxn ang="0">
                  <a:pos x="1" y="7"/>
                </a:cxn>
                <a:cxn ang="0">
                  <a:pos x="3" y="4"/>
                </a:cxn>
                <a:cxn ang="0">
                  <a:pos x="6" y="0"/>
                </a:cxn>
              </a:cxnLst>
              <a:rect l="0" t="0" r="r" b="b"/>
              <a:pathLst>
                <a:path w="6" h="15">
                  <a:moveTo>
                    <a:pt x="6" y="0"/>
                  </a:moveTo>
                  <a:lnTo>
                    <a:pt x="6" y="5"/>
                  </a:lnTo>
                  <a:lnTo>
                    <a:pt x="5" y="9"/>
                  </a:lnTo>
                  <a:lnTo>
                    <a:pt x="3" y="11"/>
                  </a:lnTo>
                  <a:lnTo>
                    <a:pt x="1" y="15"/>
                  </a:lnTo>
                  <a:lnTo>
                    <a:pt x="0" y="13"/>
                  </a:lnTo>
                  <a:lnTo>
                    <a:pt x="1" y="7"/>
                  </a:lnTo>
                  <a:lnTo>
                    <a:pt x="3" y="4"/>
                  </a:lnTo>
                  <a:lnTo>
                    <a:pt x="6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6" name="Freeform 44"/>
            <p:cNvSpPr>
              <a:spLocks/>
            </p:cNvSpPr>
            <p:nvPr/>
          </p:nvSpPr>
          <p:spPr bwMode="auto">
            <a:xfrm>
              <a:off x="1207" y="260"/>
              <a:ext cx="11" cy="13"/>
            </a:xfrm>
            <a:custGeom>
              <a:avLst/>
              <a:gdLst/>
              <a:ahLst/>
              <a:cxnLst>
                <a:cxn ang="0">
                  <a:pos x="11" y="20"/>
                </a:cxn>
                <a:cxn ang="0">
                  <a:pos x="8" y="20"/>
                </a:cxn>
                <a:cxn ang="0">
                  <a:pos x="6" y="20"/>
                </a:cxn>
                <a:cxn ang="0">
                  <a:pos x="4" y="22"/>
                </a:cxn>
                <a:cxn ang="0">
                  <a:pos x="2" y="26"/>
                </a:cxn>
                <a:cxn ang="0">
                  <a:pos x="0" y="12"/>
                </a:cxn>
                <a:cxn ang="0">
                  <a:pos x="2" y="12"/>
                </a:cxn>
                <a:cxn ang="0">
                  <a:pos x="2" y="0"/>
                </a:cxn>
                <a:cxn ang="0">
                  <a:pos x="4" y="8"/>
                </a:cxn>
                <a:cxn ang="0">
                  <a:pos x="8" y="10"/>
                </a:cxn>
                <a:cxn ang="0">
                  <a:pos x="11" y="12"/>
                </a:cxn>
                <a:cxn ang="0">
                  <a:pos x="11" y="20"/>
                </a:cxn>
              </a:cxnLst>
              <a:rect l="0" t="0" r="r" b="b"/>
              <a:pathLst>
                <a:path w="11" h="26">
                  <a:moveTo>
                    <a:pt x="11" y="20"/>
                  </a:moveTo>
                  <a:lnTo>
                    <a:pt x="8" y="20"/>
                  </a:lnTo>
                  <a:lnTo>
                    <a:pt x="6" y="20"/>
                  </a:lnTo>
                  <a:lnTo>
                    <a:pt x="4" y="22"/>
                  </a:lnTo>
                  <a:lnTo>
                    <a:pt x="2" y="26"/>
                  </a:lnTo>
                  <a:lnTo>
                    <a:pt x="0" y="12"/>
                  </a:lnTo>
                  <a:lnTo>
                    <a:pt x="2" y="12"/>
                  </a:lnTo>
                  <a:lnTo>
                    <a:pt x="2" y="0"/>
                  </a:lnTo>
                  <a:lnTo>
                    <a:pt x="4" y="8"/>
                  </a:lnTo>
                  <a:lnTo>
                    <a:pt x="8" y="10"/>
                  </a:lnTo>
                  <a:lnTo>
                    <a:pt x="11" y="12"/>
                  </a:lnTo>
                  <a:lnTo>
                    <a:pt x="11" y="2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7" name="Freeform 45"/>
            <p:cNvSpPr>
              <a:spLocks/>
            </p:cNvSpPr>
            <p:nvPr/>
          </p:nvSpPr>
          <p:spPr bwMode="auto">
            <a:xfrm>
              <a:off x="1000" y="279"/>
              <a:ext cx="38" cy="39"/>
            </a:xfrm>
            <a:custGeom>
              <a:avLst/>
              <a:gdLst/>
              <a:ahLst/>
              <a:cxnLst>
                <a:cxn ang="0">
                  <a:pos x="38" y="57"/>
                </a:cxn>
                <a:cxn ang="0">
                  <a:pos x="36" y="80"/>
                </a:cxn>
                <a:cxn ang="0">
                  <a:pos x="30" y="64"/>
                </a:cxn>
                <a:cxn ang="0">
                  <a:pos x="25" y="47"/>
                </a:cxn>
                <a:cxn ang="0">
                  <a:pos x="19" y="29"/>
                </a:cxn>
                <a:cxn ang="0">
                  <a:pos x="12" y="14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10" y="0"/>
                </a:cxn>
                <a:cxn ang="0">
                  <a:pos x="15" y="4"/>
                </a:cxn>
                <a:cxn ang="0">
                  <a:pos x="18" y="10"/>
                </a:cxn>
                <a:cxn ang="0">
                  <a:pos x="38" y="57"/>
                </a:cxn>
              </a:cxnLst>
              <a:rect l="0" t="0" r="r" b="b"/>
              <a:pathLst>
                <a:path w="38" h="80">
                  <a:moveTo>
                    <a:pt x="38" y="57"/>
                  </a:moveTo>
                  <a:lnTo>
                    <a:pt x="36" y="80"/>
                  </a:lnTo>
                  <a:lnTo>
                    <a:pt x="30" y="64"/>
                  </a:lnTo>
                  <a:lnTo>
                    <a:pt x="25" y="47"/>
                  </a:lnTo>
                  <a:lnTo>
                    <a:pt x="19" y="29"/>
                  </a:lnTo>
                  <a:lnTo>
                    <a:pt x="12" y="14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5" y="4"/>
                  </a:lnTo>
                  <a:lnTo>
                    <a:pt x="18" y="10"/>
                  </a:lnTo>
                  <a:lnTo>
                    <a:pt x="38" y="5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8" name="Freeform 46"/>
            <p:cNvSpPr>
              <a:spLocks/>
            </p:cNvSpPr>
            <p:nvPr/>
          </p:nvSpPr>
          <p:spPr bwMode="auto">
            <a:xfrm>
              <a:off x="1050" y="276"/>
              <a:ext cx="23" cy="11"/>
            </a:xfrm>
            <a:custGeom>
              <a:avLst/>
              <a:gdLst/>
              <a:ahLst/>
              <a:cxnLst>
                <a:cxn ang="0">
                  <a:pos x="23" y="23"/>
                </a:cxn>
                <a:cxn ang="0">
                  <a:pos x="0" y="7"/>
                </a:cxn>
                <a:cxn ang="0">
                  <a:pos x="4" y="0"/>
                </a:cxn>
                <a:cxn ang="0">
                  <a:pos x="8" y="7"/>
                </a:cxn>
                <a:cxn ang="0">
                  <a:pos x="15" y="9"/>
                </a:cxn>
                <a:cxn ang="0">
                  <a:pos x="20" y="13"/>
                </a:cxn>
                <a:cxn ang="0">
                  <a:pos x="23" y="23"/>
                </a:cxn>
              </a:cxnLst>
              <a:rect l="0" t="0" r="r" b="b"/>
              <a:pathLst>
                <a:path w="23" h="23">
                  <a:moveTo>
                    <a:pt x="23" y="23"/>
                  </a:moveTo>
                  <a:lnTo>
                    <a:pt x="0" y="7"/>
                  </a:lnTo>
                  <a:lnTo>
                    <a:pt x="4" y="0"/>
                  </a:lnTo>
                  <a:lnTo>
                    <a:pt x="8" y="7"/>
                  </a:lnTo>
                  <a:lnTo>
                    <a:pt x="15" y="9"/>
                  </a:lnTo>
                  <a:lnTo>
                    <a:pt x="20" y="13"/>
                  </a:lnTo>
                  <a:lnTo>
                    <a:pt x="23" y="2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19" name="Freeform 47"/>
            <p:cNvSpPr>
              <a:spLocks/>
            </p:cNvSpPr>
            <p:nvPr/>
          </p:nvSpPr>
          <p:spPr bwMode="auto">
            <a:xfrm>
              <a:off x="1103" y="280"/>
              <a:ext cx="38" cy="7"/>
            </a:xfrm>
            <a:custGeom>
              <a:avLst/>
              <a:gdLst/>
              <a:ahLst/>
              <a:cxnLst>
                <a:cxn ang="0">
                  <a:pos x="33" y="8"/>
                </a:cxn>
                <a:cxn ang="0">
                  <a:pos x="38" y="16"/>
                </a:cxn>
                <a:cxn ang="0">
                  <a:pos x="34" y="14"/>
                </a:cxn>
                <a:cxn ang="0">
                  <a:pos x="30" y="14"/>
                </a:cxn>
                <a:cxn ang="0">
                  <a:pos x="25" y="14"/>
                </a:cxn>
                <a:cxn ang="0">
                  <a:pos x="20" y="14"/>
                </a:cxn>
                <a:cxn ang="0">
                  <a:pos x="15" y="14"/>
                </a:cxn>
                <a:cxn ang="0">
                  <a:pos x="10" y="16"/>
                </a:cxn>
                <a:cxn ang="0">
                  <a:pos x="5" y="16"/>
                </a:cxn>
                <a:cxn ang="0">
                  <a:pos x="0" y="16"/>
                </a:cxn>
                <a:cxn ang="0">
                  <a:pos x="0" y="0"/>
                </a:cxn>
                <a:cxn ang="0">
                  <a:pos x="10" y="0"/>
                </a:cxn>
                <a:cxn ang="0">
                  <a:pos x="17" y="4"/>
                </a:cxn>
                <a:cxn ang="0">
                  <a:pos x="25" y="8"/>
                </a:cxn>
                <a:cxn ang="0">
                  <a:pos x="33" y="8"/>
                </a:cxn>
              </a:cxnLst>
              <a:rect l="0" t="0" r="r" b="b"/>
              <a:pathLst>
                <a:path w="38" h="16">
                  <a:moveTo>
                    <a:pt x="33" y="8"/>
                  </a:moveTo>
                  <a:lnTo>
                    <a:pt x="38" y="16"/>
                  </a:lnTo>
                  <a:lnTo>
                    <a:pt x="34" y="14"/>
                  </a:lnTo>
                  <a:lnTo>
                    <a:pt x="30" y="14"/>
                  </a:lnTo>
                  <a:lnTo>
                    <a:pt x="25" y="14"/>
                  </a:lnTo>
                  <a:lnTo>
                    <a:pt x="20" y="14"/>
                  </a:lnTo>
                  <a:lnTo>
                    <a:pt x="15" y="14"/>
                  </a:lnTo>
                  <a:lnTo>
                    <a:pt x="10" y="16"/>
                  </a:lnTo>
                  <a:lnTo>
                    <a:pt x="5" y="16"/>
                  </a:lnTo>
                  <a:lnTo>
                    <a:pt x="0" y="16"/>
                  </a:lnTo>
                  <a:lnTo>
                    <a:pt x="0" y="0"/>
                  </a:lnTo>
                  <a:lnTo>
                    <a:pt x="10" y="0"/>
                  </a:lnTo>
                  <a:lnTo>
                    <a:pt x="17" y="4"/>
                  </a:lnTo>
                  <a:lnTo>
                    <a:pt x="25" y="8"/>
                  </a:lnTo>
                  <a:lnTo>
                    <a:pt x="33" y="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0" name="Freeform 48"/>
            <p:cNvSpPr>
              <a:spLocks/>
            </p:cNvSpPr>
            <p:nvPr/>
          </p:nvSpPr>
          <p:spPr bwMode="auto">
            <a:xfrm>
              <a:off x="1281" y="289"/>
              <a:ext cx="19" cy="24"/>
            </a:xfrm>
            <a:custGeom>
              <a:avLst/>
              <a:gdLst/>
              <a:ahLst/>
              <a:cxnLst>
                <a:cxn ang="0">
                  <a:pos x="0" y="46"/>
                </a:cxn>
                <a:cxn ang="0">
                  <a:pos x="0" y="40"/>
                </a:cxn>
                <a:cxn ang="0">
                  <a:pos x="1" y="31"/>
                </a:cxn>
                <a:cxn ang="0">
                  <a:pos x="3" y="21"/>
                </a:cxn>
                <a:cxn ang="0">
                  <a:pos x="9" y="15"/>
                </a:cxn>
                <a:cxn ang="0">
                  <a:pos x="7" y="11"/>
                </a:cxn>
                <a:cxn ang="0">
                  <a:pos x="12" y="11"/>
                </a:cxn>
                <a:cxn ang="0">
                  <a:pos x="13" y="6"/>
                </a:cxn>
                <a:cxn ang="0">
                  <a:pos x="14" y="0"/>
                </a:cxn>
                <a:cxn ang="0">
                  <a:pos x="19" y="0"/>
                </a:cxn>
                <a:cxn ang="0">
                  <a:pos x="0" y="46"/>
                </a:cxn>
              </a:cxnLst>
              <a:rect l="0" t="0" r="r" b="b"/>
              <a:pathLst>
                <a:path w="19" h="46">
                  <a:moveTo>
                    <a:pt x="0" y="46"/>
                  </a:moveTo>
                  <a:lnTo>
                    <a:pt x="0" y="40"/>
                  </a:lnTo>
                  <a:lnTo>
                    <a:pt x="1" y="31"/>
                  </a:lnTo>
                  <a:lnTo>
                    <a:pt x="3" y="21"/>
                  </a:lnTo>
                  <a:lnTo>
                    <a:pt x="9" y="15"/>
                  </a:lnTo>
                  <a:lnTo>
                    <a:pt x="7" y="11"/>
                  </a:lnTo>
                  <a:lnTo>
                    <a:pt x="12" y="11"/>
                  </a:lnTo>
                  <a:lnTo>
                    <a:pt x="13" y="6"/>
                  </a:lnTo>
                  <a:lnTo>
                    <a:pt x="14" y="0"/>
                  </a:lnTo>
                  <a:lnTo>
                    <a:pt x="19" y="0"/>
                  </a:lnTo>
                  <a:lnTo>
                    <a:pt x="0" y="4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1" name="Freeform 49"/>
            <p:cNvSpPr>
              <a:spLocks/>
            </p:cNvSpPr>
            <p:nvPr/>
          </p:nvSpPr>
          <p:spPr bwMode="auto">
            <a:xfrm>
              <a:off x="1214" y="292"/>
              <a:ext cx="28" cy="25"/>
            </a:xfrm>
            <a:custGeom>
              <a:avLst/>
              <a:gdLst/>
              <a:ahLst/>
              <a:cxnLst>
                <a:cxn ang="0">
                  <a:pos x="28" y="0"/>
                </a:cxn>
                <a:cxn ang="0">
                  <a:pos x="23" y="9"/>
                </a:cxn>
                <a:cxn ang="0">
                  <a:pos x="15" y="21"/>
                </a:cxn>
                <a:cxn ang="0">
                  <a:pos x="6" y="34"/>
                </a:cxn>
                <a:cxn ang="0">
                  <a:pos x="0" y="48"/>
                </a:cxn>
                <a:cxn ang="0">
                  <a:pos x="0" y="33"/>
                </a:cxn>
                <a:cxn ang="0">
                  <a:pos x="6" y="25"/>
                </a:cxn>
                <a:cxn ang="0">
                  <a:pos x="12" y="13"/>
                </a:cxn>
                <a:cxn ang="0">
                  <a:pos x="20" y="1"/>
                </a:cxn>
                <a:cxn ang="0">
                  <a:pos x="28" y="0"/>
                </a:cxn>
              </a:cxnLst>
              <a:rect l="0" t="0" r="r" b="b"/>
              <a:pathLst>
                <a:path w="28" h="48">
                  <a:moveTo>
                    <a:pt x="28" y="0"/>
                  </a:moveTo>
                  <a:lnTo>
                    <a:pt x="23" y="9"/>
                  </a:lnTo>
                  <a:lnTo>
                    <a:pt x="15" y="21"/>
                  </a:lnTo>
                  <a:lnTo>
                    <a:pt x="6" y="34"/>
                  </a:lnTo>
                  <a:lnTo>
                    <a:pt x="0" y="48"/>
                  </a:lnTo>
                  <a:lnTo>
                    <a:pt x="0" y="33"/>
                  </a:lnTo>
                  <a:lnTo>
                    <a:pt x="6" y="25"/>
                  </a:lnTo>
                  <a:lnTo>
                    <a:pt x="12" y="13"/>
                  </a:lnTo>
                  <a:lnTo>
                    <a:pt x="20" y="1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2" name="Freeform 50"/>
            <p:cNvSpPr>
              <a:spLocks/>
            </p:cNvSpPr>
            <p:nvPr/>
          </p:nvSpPr>
          <p:spPr bwMode="auto">
            <a:xfrm>
              <a:off x="1489" y="292"/>
              <a:ext cx="7" cy="21"/>
            </a:xfrm>
            <a:custGeom>
              <a:avLst/>
              <a:gdLst/>
              <a:ahLst/>
              <a:cxnLst>
                <a:cxn ang="0">
                  <a:pos x="7" y="40"/>
                </a:cxn>
                <a:cxn ang="0">
                  <a:pos x="4" y="31"/>
                </a:cxn>
                <a:cxn ang="0">
                  <a:pos x="1" y="19"/>
                </a:cxn>
                <a:cxn ang="0">
                  <a:pos x="0" y="9"/>
                </a:cxn>
                <a:cxn ang="0">
                  <a:pos x="2" y="0"/>
                </a:cxn>
                <a:cxn ang="0">
                  <a:pos x="7" y="40"/>
                </a:cxn>
              </a:cxnLst>
              <a:rect l="0" t="0" r="r" b="b"/>
              <a:pathLst>
                <a:path w="7" h="40">
                  <a:moveTo>
                    <a:pt x="7" y="40"/>
                  </a:moveTo>
                  <a:lnTo>
                    <a:pt x="4" y="31"/>
                  </a:lnTo>
                  <a:lnTo>
                    <a:pt x="1" y="19"/>
                  </a:lnTo>
                  <a:lnTo>
                    <a:pt x="0" y="9"/>
                  </a:lnTo>
                  <a:lnTo>
                    <a:pt x="2" y="0"/>
                  </a:lnTo>
                  <a:lnTo>
                    <a:pt x="7" y="4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3" name="Freeform 51"/>
            <p:cNvSpPr>
              <a:spLocks/>
            </p:cNvSpPr>
            <p:nvPr/>
          </p:nvSpPr>
          <p:spPr bwMode="auto">
            <a:xfrm>
              <a:off x="991" y="292"/>
              <a:ext cx="604" cy="457"/>
            </a:xfrm>
            <a:custGeom>
              <a:avLst/>
              <a:gdLst/>
              <a:ahLst/>
              <a:cxnLst>
                <a:cxn ang="0">
                  <a:pos x="399" y="9"/>
                </a:cxn>
                <a:cxn ang="0">
                  <a:pos x="394" y="69"/>
                </a:cxn>
                <a:cxn ang="0">
                  <a:pos x="392" y="172"/>
                </a:cxn>
                <a:cxn ang="0">
                  <a:pos x="422" y="200"/>
                </a:cxn>
                <a:cxn ang="0">
                  <a:pos x="424" y="151"/>
                </a:cxn>
                <a:cxn ang="0">
                  <a:pos x="431" y="141"/>
                </a:cxn>
                <a:cxn ang="0">
                  <a:pos x="436" y="99"/>
                </a:cxn>
                <a:cxn ang="0">
                  <a:pos x="443" y="62"/>
                </a:cxn>
                <a:cxn ang="0">
                  <a:pos x="445" y="58"/>
                </a:cxn>
                <a:cxn ang="0">
                  <a:pos x="444" y="149"/>
                </a:cxn>
                <a:cxn ang="0">
                  <a:pos x="466" y="165"/>
                </a:cxn>
                <a:cxn ang="0">
                  <a:pos x="481" y="128"/>
                </a:cxn>
                <a:cxn ang="0">
                  <a:pos x="498" y="95"/>
                </a:cxn>
                <a:cxn ang="0">
                  <a:pos x="505" y="205"/>
                </a:cxn>
                <a:cxn ang="0">
                  <a:pos x="531" y="236"/>
                </a:cxn>
                <a:cxn ang="0">
                  <a:pos x="547" y="312"/>
                </a:cxn>
                <a:cxn ang="0">
                  <a:pos x="579" y="250"/>
                </a:cxn>
                <a:cxn ang="0">
                  <a:pos x="583" y="328"/>
                </a:cxn>
                <a:cxn ang="0">
                  <a:pos x="579" y="343"/>
                </a:cxn>
                <a:cxn ang="0">
                  <a:pos x="534" y="347"/>
                </a:cxn>
                <a:cxn ang="0">
                  <a:pos x="488" y="363"/>
                </a:cxn>
                <a:cxn ang="0">
                  <a:pos x="536" y="374"/>
                </a:cxn>
                <a:cxn ang="0">
                  <a:pos x="584" y="370"/>
                </a:cxn>
                <a:cxn ang="0">
                  <a:pos x="599" y="343"/>
                </a:cxn>
                <a:cxn ang="0">
                  <a:pos x="586" y="603"/>
                </a:cxn>
                <a:cxn ang="0">
                  <a:pos x="497" y="823"/>
                </a:cxn>
                <a:cxn ang="0">
                  <a:pos x="409" y="893"/>
                </a:cxn>
                <a:cxn ang="0">
                  <a:pos x="319" y="912"/>
                </a:cxn>
                <a:cxn ang="0">
                  <a:pos x="227" y="895"/>
                </a:cxn>
                <a:cxn ang="0">
                  <a:pos x="133" y="854"/>
                </a:cxn>
                <a:cxn ang="0">
                  <a:pos x="35" y="736"/>
                </a:cxn>
                <a:cxn ang="0">
                  <a:pos x="8" y="561"/>
                </a:cxn>
                <a:cxn ang="0">
                  <a:pos x="18" y="304"/>
                </a:cxn>
                <a:cxn ang="0">
                  <a:pos x="30" y="328"/>
                </a:cxn>
                <a:cxn ang="0">
                  <a:pos x="50" y="320"/>
                </a:cxn>
                <a:cxn ang="0">
                  <a:pos x="51" y="180"/>
                </a:cxn>
                <a:cxn ang="0">
                  <a:pos x="80" y="242"/>
                </a:cxn>
                <a:cxn ang="0">
                  <a:pos x="101" y="134"/>
                </a:cxn>
                <a:cxn ang="0">
                  <a:pos x="112" y="102"/>
                </a:cxn>
                <a:cxn ang="0">
                  <a:pos x="100" y="172"/>
                </a:cxn>
                <a:cxn ang="0">
                  <a:pos x="130" y="184"/>
                </a:cxn>
                <a:cxn ang="0">
                  <a:pos x="140" y="151"/>
                </a:cxn>
                <a:cxn ang="0">
                  <a:pos x="149" y="118"/>
                </a:cxn>
                <a:cxn ang="0">
                  <a:pos x="154" y="73"/>
                </a:cxn>
                <a:cxn ang="0">
                  <a:pos x="169" y="33"/>
                </a:cxn>
                <a:cxn ang="0">
                  <a:pos x="179" y="25"/>
                </a:cxn>
                <a:cxn ang="0">
                  <a:pos x="161" y="83"/>
                </a:cxn>
                <a:cxn ang="0">
                  <a:pos x="161" y="137"/>
                </a:cxn>
                <a:cxn ang="0">
                  <a:pos x="183" y="110"/>
                </a:cxn>
                <a:cxn ang="0">
                  <a:pos x="177" y="161"/>
                </a:cxn>
                <a:cxn ang="0">
                  <a:pos x="202" y="176"/>
                </a:cxn>
                <a:cxn ang="0">
                  <a:pos x="216" y="130"/>
                </a:cxn>
                <a:cxn ang="0">
                  <a:pos x="235" y="141"/>
                </a:cxn>
                <a:cxn ang="0">
                  <a:pos x="257" y="120"/>
                </a:cxn>
                <a:cxn ang="0">
                  <a:pos x="262" y="79"/>
                </a:cxn>
                <a:cxn ang="0">
                  <a:pos x="285" y="52"/>
                </a:cxn>
                <a:cxn ang="0">
                  <a:pos x="294" y="77"/>
                </a:cxn>
                <a:cxn ang="0">
                  <a:pos x="278" y="145"/>
                </a:cxn>
                <a:cxn ang="0">
                  <a:pos x="287" y="200"/>
                </a:cxn>
                <a:cxn ang="0">
                  <a:pos x="320" y="118"/>
                </a:cxn>
                <a:cxn ang="0">
                  <a:pos x="349" y="33"/>
                </a:cxn>
                <a:cxn ang="0">
                  <a:pos x="368" y="13"/>
                </a:cxn>
                <a:cxn ang="0">
                  <a:pos x="391" y="1"/>
                </a:cxn>
              </a:cxnLst>
              <a:rect l="0" t="0" r="r" b="b"/>
              <a:pathLst>
                <a:path w="604" h="912">
                  <a:moveTo>
                    <a:pt x="391" y="1"/>
                  </a:moveTo>
                  <a:lnTo>
                    <a:pt x="392" y="7"/>
                  </a:lnTo>
                  <a:lnTo>
                    <a:pt x="396" y="9"/>
                  </a:lnTo>
                  <a:lnTo>
                    <a:pt x="399" y="9"/>
                  </a:lnTo>
                  <a:lnTo>
                    <a:pt x="401" y="9"/>
                  </a:lnTo>
                  <a:lnTo>
                    <a:pt x="401" y="31"/>
                  </a:lnTo>
                  <a:lnTo>
                    <a:pt x="398" y="50"/>
                  </a:lnTo>
                  <a:lnTo>
                    <a:pt x="394" y="69"/>
                  </a:lnTo>
                  <a:lnTo>
                    <a:pt x="391" y="87"/>
                  </a:lnTo>
                  <a:lnTo>
                    <a:pt x="391" y="114"/>
                  </a:lnTo>
                  <a:lnTo>
                    <a:pt x="391" y="143"/>
                  </a:lnTo>
                  <a:lnTo>
                    <a:pt x="392" y="172"/>
                  </a:lnTo>
                  <a:lnTo>
                    <a:pt x="401" y="196"/>
                  </a:lnTo>
                  <a:lnTo>
                    <a:pt x="408" y="196"/>
                  </a:lnTo>
                  <a:lnTo>
                    <a:pt x="415" y="198"/>
                  </a:lnTo>
                  <a:lnTo>
                    <a:pt x="422" y="200"/>
                  </a:lnTo>
                  <a:lnTo>
                    <a:pt x="425" y="188"/>
                  </a:lnTo>
                  <a:lnTo>
                    <a:pt x="420" y="176"/>
                  </a:lnTo>
                  <a:lnTo>
                    <a:pt x="422" y="165"/>
                  </a:lnTo>
                  <a:lnTo>
                    <a:pt x="424" y="151"/>
                  </a:lnTo>
                  <a:lnTo>
                    <a:pt x="425" y="141"/>
                  </a:lnTo>
                  <a:lnTo>
                    <a:pt x="428" y="141"/>
                  </a:lnTo>
                  <a:lnTo>
                    <a:pt x="429" y="141"/>
                  </a:lnTo>
                  <a:lnTo>
                    <a:pt x="431" y="141"/>
                  </a:lnTo>
                  <a:lnTo>
                    <a:pt x="433" y="137"/>
                  </a:lnTo>
                  <a:lnTo>
                    <a:pt x="430" y="126"/>
                  </a:lnTo>
                  <a:lnTo>
                    <a:pt x="433" y="112"/>
                  </a:lnTo>
                  <a:lnTo>
                    <a:pt x="436" y="99"/>
                  </a:lnTo>
                  <a:lnTo>
                    <a:pt x="439" y="87"/>
                  </a:lnTo>
                  <a:lnTo>
                    <a:pt x="443" y="91"/>
                  </a:lnTo>
                  <a:lnTo>
                    <a:pt x="443" y="77"/>
                  </a:lnTo>
                  <a:lnTo>
                    <a:pt x="443" y="62"/>
                  </a:lnTo>
                  <a:lnTo>
                    <a:pt x="441" y="46"/>
                  </a:lnTo>
                  <a:lnTo>
                    <a:pt x="438" y="33"/>
                  </a:lnTo>
                  <a:lnTo>
                    <a:pt x="447" y="33"/>
                  </a:lnTo>
                  <a:lnTo>
                    <a:pt x="445" y="58"/>
                  </a:lnTo>
                  <a:lnTo>
                    <a:pt x="447" y="83"/>
                  </a:lnTo>
                  <a:lnTo>
                    <a:pt x="447" y="110"/>
                  </a:lnTo>
                  <a:lnTo>
                    <a:pt x="443" y="137"/>
                  </a:lnTo>
                  <a:lnTo>
                    <a:pt x="444" y="149"/>
                  </a:lnTo>
                  <a:lnTo>
                    <a:pt x="447" y="161"/>
                  </a:lnTo>
                  <a:lnTo>
                    <a:pt x="452" y="167"/>
                  </a:lnTo>
                  <a:lnTo>
                    <a:pt x="460" y="168"/>
                  </a:lnTo>
                  <a:lnTo>
                    <a:pt x="466" y="165"/>
                  </a:lnTo>
                  <a:lnTo>
                    <a:pt x="475" y="165"/>
                  </a:lnTo>
                  <a:lnTo>
                    <a:pt x="481" y="161"/>
                  </a:lnTo>
                  <a:lnTo>
                    <a:pt x="484" y="149"/>
                  </a:lnTo>
                  <a:lnTo>
                    <a:pt x="481" y="128"/>
                  </a:lnTo>
                  <a:lnTo>
                    <a:pt x="486" y="108"/>
                  </a:lnTo>
                  <a:lnTo>
                    <a:pt x="491" y="89"/>
                  </a:lnTo>
                  <a:lnTo>
                    <a:pt x="487" y="67"/>
                  </a:lnTo>
                  <a:lnTo>
                    <a:pt x="498" y="95"/>
                  </a:lnTo>
                  <a:lnTo>
                    <a:pt x="505" y="128"/>
                  </a:lnTo>
                  <a:lnTo>
                    <a:pt x="505" y="163"/>
                  </a:lnTo>
                  <a:lnTo>
                    <a:pt x="500" y="196"/>
                  </a:lnTo>
                  <a:lnTo>
                    <a:pt x="505" y="205"/>
                  </a:lnTo>
                  <a:lnTo>
                    <a:pt x="513" y="207"/>
                  </a:lnTo>
                  <a:lnTo>
                    <a:pt x="521" y="205"/>
                  </a:lnTo>
                  <a:lnTo>
                    <a:pt x="529" y="203"/>
                  </a:lnTo>
                  <a:lnTo>
                    <a:pt x="531" y="236"/>
                  </a:lnTo>
                  <a:lnTo>
                    <a:pt x="530" y="266"/>
                  </a:lnTo>
                  <a:lnTo>
                    <a:pt x="531" y="293"/>
                  </a:lnTo>
                  <a:lnTo>
                    <a:pt x="542" y="320"/>
                  </a:lnTo>
                  <a:lnTo>
                    <a:pt x="547" y="312"/>
                  </a:lnTo>
                  <a:lnTo>
                    <a:pt x="555" y="312"/>
                  </a:lnTo>
                  <a:lnTo>
                    <a:pt x="561" y="316"/>
                  </a:lnTo>
                  <a:lnTo>
                    <a:pt x="567" y="312"/>
                  </a:lnTo>
                  <a:lnTo>
                    <a:pt x="579" y="250"/>
                  </a:lnTo>
                  <a:lnTo>
                    <a:pt x="586" y="268"/>
                  </a:lnTo>
                  <a:lnTo>
                    <a:pt x="593" y="289"/>
                  </a:lnTo>
                  <a:lnTo>
                    <a:pt x="594" y="310"/>
                  </a:lnTo>
                  <a:lnTo>
                    <a:pt x="583" y="328"/>
                  </a:lnTo>
                  <a:lnTo>
                    <a:pt x="581" y="330"/>
                  </a:lnTo>
                  <a:lnTo>
                    <a:pt x="579" y="334"/>
                  </a:lnTo>
                  <a:lnTo>
                    <a:pt x="579" y="339"/>
                  </a:lnTo>
                  <a:lnTo>
                    <a:pt x="579" y="343"/>
                  </a:lnTo>
                  <a:lnTo>
                    <a:pt x="568" y="343"/>
                  </a:lnTo>
                  <a:lnTo>
                    <a:pt x="557" y="343"/>
                  </a:lnTo>
                  <a:lnTo>
                    <a:pt x="546" y="345"/>
                  </a:lnTo>
                  <a:lnTo>
                    <a:pt x="534" y="347"/>
                  </a:lnTo>
                  <a:lnTo>
                    <a:pt x="523" y="349"/>
                  </a:lnTo>
                  <a:lnTo>
                    <a:pt x="510" y="353"/>
                  </a:lnTo>
                  <a:lnTo>
                    <a:pt x="499" y="357"/>
                  </a:lnTo>
                  <a:lnTo>
                    <a:pt x="488" y="363"/>
                  </a:lnTo>
                  <a:lnTo>
                    <a:pt x="500" y="368"/>
                  </a:lnTo>
                  <a:lnTo>
                    <a:pt x="513" y="372"/>
                  </a:lnTo>
                  <a:lnTo>
                    <a:pt x="524" y="374"/>
                  </a:lnTo>
                  <a:lnTo>
                    <a:pt x="536" y="374"/>
                  </a:lnTo>
                  <a:lnTo>
                    <a:pt x="547" y="372"/>
                  </a:lnTo>
                  <a:lnTo>
                    <a:pt x="560" y="372"/>
                  </a:lnTo>
                  <a:lnTo>
                    <a:pt x="571" y="370"/>
                  </a:lnTo>
                  <a:lnTo>
                    <a:pt x="584" y="370"/>
                  </a:lnTo>
                  <a:lnTo>
                    <a:pt x="588" y="361"/>
                  </a:lnTo>
                  <a:lnTo>
                    <a:pt x="591" y="355"/>
                  </a:lnTo>
                  <a:lnTo>
                    <a:pt x="593" y="349"/>
                  </a:lnTo>
                  <a:lnTo>
                    <a:pt x="599" y="343"/>
                  </a:lnTo>
                  <a:lnTo>
                    <a:pt x="604" y="409"/>
                  </a:lnTo>
                  <a:lnTo>
                    <a:pt x="603" y="475"/>
                  </a:lnTo>
                  <a:lnTo>
                    <a:pt x="597" y="539"/>
                  </a:lnTo>
                  <a:lnTo>
                    <a:pt x="586" y="603"/>
                  </a:lnTo>
                  <a:lnTo>
                    <a:pt x="570" y="664"/>
                  </a:lnTo>
                  <a:lnTo>
                    <a:pt x="550" y="720"/>
                  </a:lnTo>
                  <a:lnTo>
                    <a:pt x="525" y="774"/>
                  </a:lnTo>
                  <a:lnTo>
                    <a:pt x="497" y="823"/>
                  </a:lnTo>
                  <a:lnTo>
                    <a:pt x="475" y="846"/>
                  </a:lnTo>
                  <a:lnTo>
                    <a:pt x="454" y="866"/>
                  </a:lnTo>
                  <a:lnTo>
                    <a:pt x="431" y="881"/>
                  </a:lnTo>
                  <a:lnTo>
                    <a:pt x="409" y="893"/>
                  </a:lnTo>
                  <a:lnTo>
                    <a:pt x="387" y="903"/>
                  </a:lnTo>
                  <a:lnTo>
                    <a:pt x="364" y="908"/>
                  </a:lnTo>
                  <a:lnTo>
                    <a:pt x="341" y="912"/>
                  </a:lnTo>
                  <a:lnTo>
                    <a:pt x="319" y="912"/>
                  </a:lnTo>
                  <a:lnTo>
                    <a:pt x="296" y="910"/>
                  </a:lnTo>
                  <a:lnTo>
                    <a:pt x="272" y="908"/>
                  </a:lnTo>
                  <a:lnTo>
                    <a:pt x="249" y="903"/>
                  </a:lnTo>
                  <a:lnTo>
                    <a:pt x="227" y="895"/>
                  </a:lnTo>
                  <a:lnTo>
                    <a:pt x="203" y="887"/>
                  </a:lnTo>
                  <a:lnTo>
                    <a:pt x="180" y="877"/>
                  </a:lnTo>
                  <a:lnTo>
                    <a:pt x="156" y="866"/>
                  </a:lnTo>
                  <a:lnTo>
                    <a:pt x="133" y="854"/>
                  </a:lnTo>
                  <a:lnTo>
                    <a:pt x="111" y="825"/>
                  </a:lnTo>
                  <a:lnTo>
                    <a:pt x="85" y="796"/>
                  </a:lnTo>
                  <a:lnTo>
                    <a:pt x="59" y="767"/>
                  </a:lnTo>
                  <a:lnTo>
                    <a:pt x="35" y="736"/>
                  </a:lnTo>
                  <a:lnTo>
                    <a:pt x="16" y="701"/>
                  </a:lnTo>
                  <a:lnTo>
                    <a:pt x="2" y="662"/>
                  </a:lnTo>
                  <a:lnTo>
                    <a:pt x="0" y="615"/>
                  </a:lnTo>
                  <a:lnTo>
                    <a:pt x="8" y="561"/>
                  </a:lnTo>
                  <a:lnTo>
                    <a:pt x="11" y="499"/>
                  </a:lnTo>
                  <a:lnTo>
                    <a:pt x="9" y="435"/>
                  </a:lnTo>
                  <a:lnTo>
                    <a:pt x="11" y="370"/>
                  </a:lnTo>
                  <a:lnTo>
                    <a:pt x="18" y="304"/>
                  </a:lnTo>
                  <a:lnTo>
                    <a:pt x="19" y="312"/>
                  </a:lnTo>
                  <a:lnTo>
                    <a:pt x="22" y="318"/>
                  </a:lnTo>
                  <a:lnTo>
                    <a:pt x="26" y="324"/>
                  </a:lnTo>
                  <a:lnTo>
                    <a:pt x="30" y="328"/>
                  </a:lnTo>
                  <a:lnTo>
                    <a:pt x="35" y="328"/>
                  </a:lnTo>
                  <a:lnTo>
                    <a:pt x="42" y="328"/>
                  </a:lnTo>
                  <a:lnTo>
                    <a:pt x="47" y="326"/>
                  </a:lnTo>
                  <a:lnTo>
                    <a:pt x="50" y="320"/>
                  </a:lnTo>
                  <a:lnTo>
                    <a:pt x="48" y="287"/>
                  </a:lnTo>
                  <a:lnTo>
                    <a:pt x="47" y="250"/>
                  </a:lnTo>
                  <a:lnTo>
                    <a:pt x="48" y="213"/>
                  </a:lnTo>
                  <a:lnTo>
                    <a:pt x="51" y="180"/>
                  </a:lnTo>
                  <a:lnTo>
                    <a:pt x="53" y="203"/>
                  </a:lnTo>
                  <a:lnTo>
                    <a:pt x="59" y="219"/>
                  </a:lnTo>
                  <a:lnTo>
                    <a:pt x="69" y="233"/>
                  </a:lnTo>
                  <a:lnTo>
                    <a:pt x="80" y="242"/>
                  </a:lnTo>
                  <a:lnTo>
                    <a:pt x="82" y="215"/>
                  </a:lnTo>
                  <a:lnTo>
                    <a:pt x="84" y="184"/>
                  </a:lnTo>
                  <a:lnTo>
                    <a:pt x="87" y="155"/>
                  </a:lnTo>
                  <a:lnTo>
                    <a:pt x="101" y="134"/>
                  </a:lnTo>
                  <a:lnTo>
                    <a:pt x="102" y="126"/>
                  </a:lnTo>
                  <a:lnTo>
                    <a:pt x="106" y="118"/>
                  </a:lnTo>
                  <a:lnTo>
                    <a:pt x="108" y="110"/>
                  </a:lnTo>
                  <a:lnTo>
                    <a:pt x="112" y="102"/>
                  </a:lnTo>
                  <a:lnTo>
                    <a:pt x="113" y="122"/>
                  </a:lnTo>
                  <a:lnTo>
                    <a:pt x="107" y="137"/>
                  </a:lnTo>
                  <a:lnTo>
                    <a:pt x="100" y="151"/>
                  </a:lnTo>
                  <a:lnTo>
                    <a:pt x="100" y="172"/>
                  </a:lnTo>
                  <a:lnTo>
                    <a:pt x="104" y="182"/>
                  </a:lnTo>
                  <a:lnTo>
                    <a:pt x="113" y="186"/>
                  </a:lnTo>
                  <a:lnTo>
                    <a:pt x="122" y="188"/>
                  </a:lnTo>
                  <a:lnTo>
                    <a:pt x="130" y="184"/>
                  </a:lnTo>
                  <a:lnTo>
                    <a:pt x="139" y="178"/>
                  </a:lnTo>
                  <a:lnTo>
                    <a:pt x="143" y="170"/>
                  </a:lnTo>
                  <a:lnTo>
                    <a:pt x="143" y="161"/>
                  </a:lnTo>
                  <a:lnTo>
                    <a:pt x="140" y="151"/>
                  </a:lnTo>
                  <a:lnTo>
                    <a:pt x="139" y="139"/>
                  </a:lnTo>
                  <a:lnTo>
                    <a:pt x="138" y="132"/>
                  </a:lnTo>
                  <a:lnTo>
                    <a:pt x="142" y="124"/>
                  </a:lnTo>
                  <a:lnTo>
                    <a:pt x="149" y="118"/>
                  </a:lnTo>
                  <a:lnTo>
                    <a:pt x="144" y="101"/>
                  </a:lnTo>
                  <a:lnTo>
                    <a:pt x="144" y="89"/>
                  </a:lnTo>
                  <a:lnTo>
                    <a:pt x="148" y="81"/>
                  </a:lnTo>
                  <a:lnTo>
                    <a:pt x="154" y="73"/>
                  </a:lnTo>
                  <a:lnTo>
                    <a:pt x="160" y="67"/>
                  </a:lnTo>
                  <a:lnTo>
                    <a:pt x="166" y="60"/>
                  </a:lnTo>
                  <a:lnTo>
                    <a:pt x="169" y="48"/>
                  </a:lnTo>
                  <a:lnTo>
                    <a:pt x="169" y="33"/>
                  </a:lnTo>
                  <a:lnTo>
                    <a:pt x="171" y="29"/>
                  </a:lnTo>
                  <a:lnTo>
                    <a:pt x="174" y="27"/>
                  </a:lnTo>
                  <a:lnTo>
                    <a:pt x="176" y="25"/>
                  </a:lnTo>
                  <a:lnTo>
                    <a:pt x="179" y="25"/>
                  </a:lnTo>
                  <a:lnTo>
                    <a:pt x="177" y="40"/>
                  </a:lnTo>
                  <a:lnTo>
                    <a:pt x="174" y="56"/>
                  </a:lnTo>
                  <a:lnTo>
                    <a:pt x="167" y="69"/>
                  </a:lnTo>
                  <a:lnTo>
                    <a:pt x="161" y="83"/>
                  </a:lnTo>
                  <a:lnTo>
                    <a:pt x="156" y="99"/>
                  </a:lnTo>
                  <a:lnTo>
                    <a:pt x="154" y="110"/>
                  </a:lnTo>
                  <a:lnTo>
                    <a:pt x="155" y="124"/>
                  </a:lnTo>
                  <a:lnTo>
                    <a:pt x="161" y="137"/>
                  </a:lnTo>
                  <a:lnTo>
                    <a:pt x="169" y="135"/>
                  </a:lnTo>
                  <a:lnTo>
                    <a:pt x="175" y="130"/>
                  </a:lnTo>
                  <a:lnTo>
                    <a:pt x="179" y="120"/>
                  </a:lnTo>
                  <a:lnTo>
                    <a:pt x="183" y="110"/>
                  </a:lnTo>
                  <a:lnTo>
                    <a:pt x="188" y="124"/>
                  </a:lnTo>
                  <a:lnTo>
                    <a:pt x="186" y="135"/>
                  </a:lnTo>
                  <a:lnTo>
                    <a:pt x="180" y="147"/>
                  </a:lnTo>
                  <a:lnTo>
                    <a:pt x="177" y="161"/>
                  </a:lnTo>
                  <a:lnTo>
                    <a:pt x="183" y="167"/>
                  </a:lnTo>
                  <a:lnTo>
                    <a:pt x="188" y="174"/>
                  </a:lnTo>
                  <a:lnTo>
                    <a:pt x="195" y="180"/>
                  </a:lnTo>
                  <a:lnTo>
                    <a:pt x="202" y="176"/>
                  </a:lnTo>
                  <a:lnTo>
                    <a:pt x="206" y="167"/>
                  </a:lnTo>
                  <a:lnTo>
                    <a:pt x="211" y="157"/>
                  </a:lnTo>
                  <a:lnTo>
                    <a:pt x="214" y="145"/>
                  </a:lnTo>
                  <a:lnTo>
                    <a:pt x="216" y="130"/>
                  </a:lnTo>
                  <a:lnTo>
                    <a:pt x="219" y="135"/>
                  </a:lnTo>
                  <a:lnTo>
                    <a:pt x="224" y="143"/>
                  </a:lnTo>
                  <a:lnTo>
                    <a:pt x="230" y="145"/>
                  </a:lnTo>
                  <a:lnTo>
                    <a:pt x="235" y="141"/>
                  </a:lnTo>
                  <a:lnTo>
                    <a:pt x="238" y="134"/>
                  </a:lnTo>
                  <a:lnTo>
                    <a:pt x="244" y="130"/>
                  </a:lnTo>
                  <a:lnTo>
                    <a:pt x="250" y="124"/>
                  </a:lnTo>
                  <a:lnTo>
                    <a:pt x="257" y="120"/>
                  </a:lnTo>
                  <a:lnTo>
                    <a:pt x="264" y="114"/>
                  </a:lnTo>
                  <a:lnTo>
                    <a:pt x="267" y="106"/>
                  </a:lnTo>
                  <a:lnTo>
                    <a:pt x="267" y="95"/>
                  </a:lnTo>
                  <a:lnTo>
                    <a:pt x="262" y="79"/>
                  </a:lnTo>
                  <a:lnTo>
                    <a:pt x="269" y="73"/>
                  </a:lnTo>
                  <a:lnTo>
                    <a:pt x="274" y="66"/>
                  </a:lnTo>
                  <a:lnTo>
                    <a:pt x="278" y="58"/>
                  </a:lnTo>
                  <a:lnTo>
                    <a:pt x="285" y="52"/>
                  </a:lnTo>
                  <a:lnTo>
                    <a:pt x="287" y="60"/>
                  </a:lnTo>
                  <a:lnTo>
                    <a:pt x="287" y="67"/>
                  </a:lnTo>
                  <a:lnTo>
                    <a:pt x="288" y="75"/>
                  </a:lnTo>
                  <a:lnTo>
                    <a:pt x="294" y="77"/>
                  </a:lnTo>
                  <a:lnTo>
                    <a:pt x="294" y="95"/>
                  </a:lnTo>
                  <a:lnTo>
                    <a:pt x="291" y="112"/>
                  </a:lnTo>
                  <a:lnTo>
                    <a:pt x="285" y="130"/>
                  </a:lnTo>
                  <a:lnTo>
                    <a:pt x="278" y="145"/>
                  </a:lnTo>
                  <a:lnTo>
                    <a:pt x="275" y="161"/>
                  </a:lnTo>
                  <a:lnTo>
                    <a:pt x="274" y="176"/>
                  </a:lnTo>
                  <a:lnTo>
                    <a:pt x="277" y="190"/>
                  </a:lnTo>
                  <a:lnTo>
                    <a:pt x="287" y="200"/>
                  </a:lnTo>
                  <a:lnTo>
                    <a:pt x="297" y="180"/>
                  </a:lnTo>
                  <a:lnTo>
                    <a:pt x="306" y="161"/>
                  </a:lnTo>
                  <a:lnTo>
                    <a:pt x="313" y="139"/>
                  </a:lnTo>
                  <a:lnTo>
                    <a:pt x="320" y="118"/>
                  </a:lnTo>
                  <a:lnTo>
                    <a:pt x="327" y="95"/>
                  </a:lnTo>
                  <a:lnTo>
                    <a:pt x="333" y="73"/>
                  </a:lnTo>
                  <a:lnTo>
                    <a:pt x="340" y="52"/>
                  </a:lnTo>
                  <a:lnTo>
                    <a:pt x="349" y="33"/>
                  </a:lnTo>
                  <a:lnTo>
                    <a:pt x="355" y="31"/>
                  </a:lnTo>
                  <a:lnTo>
                    <a:pt x="360" y="27"/>
                  </a:lnTo>
                  <a:lnTo>
                    <a:pt x="365" y="19"/>
                  </a:lnTo>
                  <a:lnTo>
                    <a:pt x="368" y="13"/>
                  </a:lnTo>
                  <a:lnTo>
                    <a:pt x="372" y="5"/>
                  </a:lnTo>
                  <a:lnTo>
                    <a:pt x="377" y="1"/>
                  </a:lnTo>
                  <a:lnTo>
                    <a:pt x="383" y="0"/>
                  </a:lnTo>
                  <a:lnTo>
                    <a:pt x="391" y="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4" name="Freeform 52"/>
            <p:cNvSpPr>
              <a:spLocks/>
            </p:cNvSpPr>
            <p:nvPr/>
          </p:nvSpPr>
          <p:spPr bwMode="auto">
            <a:xfrm>
              <a:off x="1541" y="293"/>
              <a:ext cx="16" cy="4"/>
            </a:xfrm>
            <a:custGeom>
              <a:avLst/>
              <a:gdLst/>
              <a:ahLst/>
              <a:cxnLst>
                <a:cxn ang="0">
                  <a:pos x="16" y="4"/>
                </a:cxn>
                <a:cxn ang="0">
                  <a:pos x="13" y="4"/>
                </a:cxn>
                <a:cxn ang="0">
                  <a:pos x="10" y="8"/>
                </a:cxn>
                <a:cxn ang="0">
                  <a:pos x="4" y="8"/>
                </a:cxn>
                <a:cxn ang="0">
                  <a:pos x="0" y="0"/>
                </a:cxn>
                <a:cxn ang="0">
                  <a:pos x="16" y="4"/>
                </a:cxn>
              </a:cxnLst>
              <a:rect l="0" t="0" r="r" b="b"/>
              <a:pathLst>
                <a:path w="16" h="8">
                  <a:moveTo>
                    <a:pt x="16" y="4"/>
                  </a:moveTo>
                  <a:lnTo>
                    <a:pt x="13" y="4"/>
                  </a:lnTo>
                  <a:lnTo>
                    <a:pt x="10" y="8"/>
                  </a:lnTo>
                  <a:lnTo>
                    <a:pt x="4" y="8"/>
                  </a:lnTo>
                  <a:lnTo>
                    <a:pt x="0" y="0"/>
                  </a:lnTo>
                  <a:lnTo>
                    <a:pt x="16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5" name="Freeform 53"/>
            <p:cNvSpPr>
              <a:spLocks/>
            </p:cNvSpPr>
            <p:nvPr/>
          </p:nvSpPr>
          <p:spPr bwMode="auto">
            <a:xfrm>
              <a:off x="1562" y="297"/>
              <a:ext cx="7" cy="5"/>
            </a:xfrm>
            <a:custGeom>
              <a:avLst/>
              <a:gdLst/>
              <a:ahLst/>
              <a:cxnLst>
                <a:cxn ang="0">
                  <a:pos x="7" y="4"/>
                </a:cxn>
                <a:cxn ang="0">
                  <a:pos x="7" y="10"/>
                </a:cxn>
                <a:cxn ang="0">
                  <a:pos x="0" y="0"/>
                </a:cxn>
                <a:cxn ang="0">
                  <a:pos x="1" y="4"/>
                </a:cxn>
                <a:cxn ang="0">
                  <a:pos x="2" y="4"/>
                </a:cxn>
                <a:cxn ang="0">
                  <a:pos x="5" y="4"/>
                </a:cxn>
                <a:cxn ang="0">
                  <a:pos x="7" y="4"/>
                </a:cxn>
              </a:cxnLst>
              <a:rect l="0" t="0" r="r" b="b"/>
              <a:pathLst>
                <a:path w="7" h="10">
                  <a:moveTo>
                    <a:pt x="7" y="4"/>
                  </a:moveTo>
                  <a:lnTo>
                    <a:pt x="7" y="10"/>
                  </a:lnTo>
                  <a:lnTo>
                    <a:pt x="0" y="0"/>
                  </a:lnTo>
                  <a:lnTo>
                    <a:pt x="1" y="4"/>
                  </a:lnTo>
                  <a:lnTo>
                    <a:pt x="2" y="4"/>
                  </a:lnTo>
                  <a:lnTo>
                    <a:pt x="5" y="4"/>
                  </a:lnTo>
                  <a:lnTo>
                    <a:pt x="7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6" name="Freeform 54"/>
            <p:cNvSpPr>
              <a:spLocks/>
            </p:cNvSpPr>
            <p:nvPr/>
          </p:nvSpPr>
          <p:spPr bwMode="auto">
            <a:xfrm>
              <a:off x="1619" y="313"/>
              <a:ext cx="12" cy="2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1" y="0"/>
                </a:cxn>
                <a:cxn ang="0">
                  <a:pos x="12" y="4"/>
                </a:cxn>
                <a:cxn ang="0">
                  <a:pos x="0" y="4"/>
                </a:cxn>
              </a:cxnLst>
              <a:rect l="0" t="0" r="r" b="b"/>
              <a:pathLst>
                <a:path w="12" h="4">
                  <a:moveTo>
                    <a:pt x="0" y="4"/>
                  </a:moveTo>
                  <a:lnTo>
                    <a:pt x="1" y="0"/>
                  </a:lnTo>
                  <a:lnTo>
                    <a:pt x="12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7" name="Freeform 55"/>
            <p:cNvSpPr>
              <a:spLocks/>
            </p:cNvSpPr>
            <p:nvPr/>
          </p:nvSpPr>
          <p:spPr bwMode="auto">
            <a:xfrm>
              <a:off x="1038" y="316"/>
              <a:ext cx="57" cy="37"/>
            </a:xfrm>
            <a:custGeom>
              <a:avLst/>
              <a:gdLst/>
              <a:ahLst/>
              <a:cxnLst>
                <a:cxn ang="0">
                  <a:pos x="57" y="18"/>
                </a:cxn>
                <a:cxn ang="0">
                  <a:pos x="50" y="20"/>
                </a:cxn>
                <a:cxn ang="0">
                  <a:pos x="43" y="25"/>
                </a:cxn>
                <a:cxn ang="0">
                  <a:pos x="38" y="31"/>
                </a:cxn>
                <a:cxn ang="0">
                  <a:pos x="32" y="39"/>
                </a:cxn>
                <a:cxn ang="0">
                  <a:pos x="27" y="47"/>
                </a:cxn>
                <a:cxn ang="0">
                  <a:pos x="20" y="55"/>
                </a:cxn>
                <a:cxn ang="0">
                  <a:pos x="16" y="60"/>
                </a:cxn>
                <a:cxn ang="0">
                  <a:pos x="8" y="64"/>
                </a:cxn>
                <a:cxn ang="0">
                  <a:pos x="4" y="76"/>
                </a:cxn>
                <a:cxn ang="0">
                  <a:pos x="4" y="68"/>
                </a:cxn>
                <a:cxn ang="0">
                  <a:pos x="2" y="62"/>
                </a:cxn>
                <a:cxn ang="0">
                  <a:pos x="0" y="55"/>
                </a:cxn>
                <a:cxn ang="0">
                  <a:pos x="0" y="45"/>
                </a:cxn>
                <a:cxn ang="0">
                  <a:pos x="7" y="37"/>
                </a:cxn>
                <a:cxn ang="0">
                  <a:pos x="14" y="29"/>
                </a:cxn>
                <a:cxn ang="0">
                  <a:pos x="23" y="18"/>
                </a:cxn>
                <a:cxn ang="0">
                  <a:pos x="30" y="10"/>
                </a:cxn>
                <a:cxn ang="0">
                  <a:pos x="39" y="2"/>
                </a:cxn>
                <a:cxn ang="0">
                  <a:pos x="46" y="0"/>
                </a:cxn>
                <a:cxn ang="0">
                  <a:pos x="53" y="6"/>
                </a:cxn>
                <a:cxn ang="0">
                  <a:pos x="57" y="18"/>
                </a:cxn>
              </a:cxnLst>
              <a:rect l="0" t="0" r="r" b="b"/>
              <a:pathLst>
                <a:path w="57" h="76">
                  <a:moveTo>
                    <a:pt x="57" y="18"/>
                  </a:moveTo>
                  <a:lnTo>
                    <a:pt x="50" y="20"/>
                  </a:lnTo>
                  <a:lnTo>
                    <a:pt x="43" y="25"/>
                  </a:lnTo>
                  <a:lnTo>
                    <a:pt x="38" y="31"/>
                  </a:lnTo>
                  <a:lnTo>
                    <a:pt x="32" y="39"/>
                  </a:lnTo>
                  <a:lnTo>
                    <a:pt x="27" y="47"/>
                  </a:lnTo>
                  <a:lnTo>
                    <a:pt x="20" y="55"/>
                  </a:lnTo>
                  <a:lnTo>
                    <a:pt x="16" y="60"/>
                  </a:lnTo>
                  <a:lnTo>
                    <a:pt x="8" y="64"/>
                  </a:lnTo>
                  <a:lnTo>
                    <a:pt x="4" y="76"/>
                  </a:lnTo>
                  <a:lnTo>
                    <a:pt x="4" y="68"/>
                  </a:lnTo>
                  <a:lnTo>
                    <a:pt x="2" y="62"/>
                  </a:lnTo>
                  <a:lnTo>
                    <a:pt x="0" y="55"/>
                  </a:lnTo>
                  <a:lnTo>
                    <a:pt x="0" y="45"/>
                  </a:lnTo>
                  <a:lnTo>
                    <a:pt x="7" y="37"/>
                  </a:lnTo>
                  <a:lnTo>
                    <a:pt x="14" y="29"/>
                  </a:lnTo>
                  <a:lnTo>
                    <a:pt x="23" y="18"/>
                  </a:lnTo>
                  <a:lnTo>
                    <a:pt x="30" y="10"/>
                  </a:lnTo>
                  <a:lnTo>
                    <a:pt x="39" y="2"/>
                  </a:lnTo>
                  <a:lnTo>
                    <a:pt x="46" y="0"/>
                  </a:lnTo>
                  <a:lnTo>
                    <a:pt x="53" y="6"/>
                  </a:lnTo>
                  <a:lnTo>
                    <a:pt x="57" y="1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8" name="Freeform 56"/>
            <p:cNvSpPr>
              <a:spLocks/>
            </p:cNvSpPr>
            <p:nvPr/>
          </p:nvSpPr>
          <p:spPr bwMode="auto">
            <a:xfrm>
              <a:off x="1521" y="317"/>
              <a:ext cx="24" cy="60"/>
            </a:xfrm>
            <a:custGeom>
              <a:avLst/>
              <a:gdLst/>
              <a:ahLst/>
              <a:cxnLst>
                <a:cxn ang="0">
                  <a:pos x="24" y="120"/>
                </a:cxn>
                <a:cxn ang="0">
                  <a:pos x="19" y="113"/>
                </a:cxn>
                <a:cxn ang="0">
                  <a:pos x="24" y="105"/>
                </a:cxn>
                <a:cxn ang="0">
                  <a:pos x="21" y="103"/>
                </a:cxn>
                <a:cxn ang="0">
                  <a:pos x="19" y="99"/>
                </a:cxn>
                <a:cxn ang="0">
                  <a:pos x="15" y="97"/>
                </a:cxn>
                <a:cxn ang="0">
                  <a:pos x="12" y="101"/>
                </a:cxn>
                <a:cxn ang="0">
                  <a:pos x="11" y="76"/>
                </a:cxn>
                <a:cxn ang="0">
                  <a:pos x="9" y="53"/>
                </a:cxn>
                <a:cxn ang="0">
                  <a:pos x="5" y="27"/>
                </a:cxn>
                <a:cxn ang="0">
                  <a:pos x="0" y="0"/>
                </a:cxn>
                <a:cxn ang="0">
                  <a:pos x="12" y="25"/>
                </a:cxn>
                <a:cxn ang="0">
                  <a:pos x="19" y="56"/>
                </a:cxn>
                <a:cxn ang="0">
                  <a:pos x="21" y="89"/>
                </a:cxn>
                <a:cxn ang="0">
                  <a:pos x="24" y="120"/>
                </a:cxn>
              </a:cxnLst>
              <a:rect l="0" t="0" r="r" b="b"/>
              <a:pathLst>
                <a:path w="24" h="120">
                  <a:moveTo>
                    <a:pt x="24" y="120"/>
                  </a:moveTo>
                  <a:lnTo>
                    <a:pt x="19" y="113"/>
                  </a:lnTo>
                  <a:lnTo>
                    <a:pt x="24" y="105"/>
                  </a:lnTo>
                  <a:lnTo>
                    <a:pt x="21" y="103"/>
                  </a:lnTo>
                  <a:lnTo>
                    <a:pt x="19" y="99"/>
                  </a:lnTo>
                  <a:lnTo>
                    <a:pt x="15" y="97"/>
                  </a:lnTo>
                  <a:lnTo>
                    <a:pt x="12" y="101"/>
                  </a:lnTo>
                  <a:lnTo>
                    <a:pt x="11" y="76"/>
                  </a:lnTo>
                  <a:lnTo>
                    <a:pt x="9" y="53"/>
                  </a:lnTo>
                  <a:lnTo>
                    <a:pt x="5" y="27"/>
                  </a:lnTo>
                  <a:lnTo>
                    <a:pt x="0" y="0"/>
                  </a:lnTo>
                  <a:lnTo>
                    <a:pt x="12" y="25"/>
                  </a:lnTo>
                  <a:lnTo>
                    <a:pt x="19" y="56"/>
                  </a:lnTo>
                  <a:lnTo>
                    <a:pt x="21" y="89"/>
                  </a:lnTo>
                  <a:lnTo>
                    <a:pt x="24" y="12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29" name="Freeform 57"/>
            <p:cNvSpPr>
              <a:spLocks/>
            </p:cNvSpPr>
            <p:nvPr/>
          </p:nvSpPr>
          <p:spPr bwMode="auto">
            <a:xfrm>
              <a:off x="975" y="321"/>
              <a:ext cx="17" cy="13"/>
            </a:xfrm>
            <a:custGeom>
              <a:avLst/>
              <a:gdLst/>
              <a:ahLst/>
              <a:cxnLst>
                <a:cxn ang="0">
                  <a:pos x="17" y="25"/>
                </a:cxn>
                <a:cxn ang="0">
                  <a:pos x="14" y="23"/>
                </a:cxn>
                <a:cxn ang="0">
                  <a:pos x="7" y="17"/>
                </a:cxn>
                <a:cxn ang="0">
                  <a:pos x="0" y="11"/>
                </a:cxn>
                <a:cxn ang="0">
                  <a:pos x="0" y="0"/>
                </a:cxn>
                <a:cxn ang="0">
                  <a:pos x="6" y="6"/>
                </a:cxn>
                <a:cxn ang="0">
                  <a:pos x="11" y="8"/>
                </a:cxn>
                <a:cxn ang="0">
                  <a:pos x="16" y="13"/>
                </a:cxn>
                <a:cxn ang="0">
                  <a:pos x="17" y="25"/>
                </a:cxn>
              </a:cxnLst>
              <a:rect l="0" t="0" r="r" b="b"/>
              <a:pathLst>
                <a:path w="17" h="25">
                  <a:moveTo>
                    <a:pt x="17" y="25"/>
                  </a:moveTo>
                  <a:lnTo>
                    <a:pt x="14" y="23"/>
                  </a:lnTo>
                  <a:lnTo>
                    <a:pt x="7" y="17"/>
                  </a:lnTo>
                  <a:lnTo>
                    <a:pt x="0" y="11"/>
                  </a:lnTo>
                  <a:lnTo>
                    <a:pt x="0" y="0"/>
                  </a:lnTo>
                  <a:lnTo>
                    <a:pt x="6" y="6"/>
                  </a:lnTo>
                  <a:lnTo>
                    <a:pt x="11" y="8"/>
                  </a:lnTo>
                  <a:lnTo>
                    <a:pt x="16" y="13"/>
                  </a:lnTo>
                  <a:lnTo>
                    <a:pt x="17" y="2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0" name="Freeform 58"/>
            <p:cNvSpPr>
              <a:spLocks/>
            </p:cNvSpPr>
            <p:nvPr/>
          </p:nvSpPr>
          <p:spPr bwMode="auto">
            <a:xfrm>
              <a:off x="1648" y="331"/>
              <a:ext cx="80" cy="15"/>
            </a:xfrm>
            <a:custGeom>
              <a:avLst/>
              <a:gdLst/>
              <a:ahLst/>
              <a:cxnLst>
                <a:cxn ang="0">
                  <a:pos x="80" y="6"/>
                </a:cxn>
                <a:cxn ang="0">
                  <a:pos x="70" y="16"/>
                </a:cxn>
                <a:cxn ang="0">
                  <a:pos x="62" y="20"/>
                </a:cxn>
                <a:cxn ang="0">
                  <a:pos x="52" y="22"/>
                </a:cxn>
                <a:cxn ang="0">
                  <a:pos x="42" y="22"/>
                </a:cxn>
                <a:cxn ang="0">
                  <a:pos x="32" y="22"/>
                </a:cxn>
                <a:cxn ang="0">
                  <a:pos x="21" y="22"/>
                </a:cxn>
                <a:cxn ang="0">
                  <a:pos x="11" y="24"/>
                </a:cxn>
                <a:cxn ang="0">
                  <a:pos x="0" y="29"/>
                </a:cxn>
                <a:cxn ang="0">
                  <a:pos x="4" y="20"/>
                </a:cxn>
                <a:cxn ang="0">
                  <a:pos x="10" y="16"/>
                </a:cxn>
                <a:cxn ang="0">
                  <a:pos x="16" y="14"/>
                </a:cxn>
                <a:cxn ang="0">
                  <a:pos x="24" y="14"/>
                </a:cxn>
                <a:cxn ang="0">
                  <a:pos x="31" y="14"/>
                </a:cxn>
                <a:cxn ang="0">
                  <a:pos x="38" y="14"/>
                </a:cxn>
                <a:cxn ang="0">
                  <a:pos x="45" y="10"/>
                </a:cxn>
                <a:cxn ang="0">
                  <a:pos x="51" y="0"/>
                </a:cxn>
                <a:cxn ang="0">
                  <a:pos x="58" y="2"/>
                </a:cxn>
                <a:cxn ang="0">
                  <a:pos x="66" y="4"/>
                </a:cxn>
                <a:cxn ang="0">
                  <a:pos x="73" y="6"/>
                </a:cxn>
                <a:cxn ang="0">
                  <a:pos x="80" y="6"/>
                </a:cxn>
              </a:cxnLst>
              <a:rect l="0" t="0" r="r" b="b"/>
              <a:pathLst>
                <a:path w="80" h="29">
                  <a:moveTo>
                    <a:pt x="80" y="6"/>
                  </a:moveTo>
                  <a:lnTo>
                    <a:pt x="70" y="16"/>
                  </a:lnTo>
                  <a:lnTo>
                    <a:pt x="62" y="20"/>
                  </a:lnTo>
                  <a:lnTo>
                    <a:pt x="52" y="22"/>
                  </a:lnTo>
                  <a:lnTo>
                    <a:pt x="42" y="22"/>
                  </a:lnTo>
                  <a:lnTo>
                    <a:pt x="32" y="22"/>
                  </a:lnTo>
                  <a:lnTo>
                    <a:pt x="21" y="22"/>
                  </a:lnTo>
                  <a:lnTo>
                    <a:pt x="11" y="24"/>
                  </a:lnTo>
                  <a:lnTo>
                    <a:pt x="0" y="29"/>
                  </a:lnTo>
                  <a:lnTo>
                    <a:pt x="4" y="20"/>
                  </a:lnTo>
                  <a:lnTo>
                    <a:pt x="10" y="16"/>
                  </a:lnTo>
                  <a:lnTo>
                    <a:pt x="16" y="14"/>
                  </a:lnTo>
                  <a:lnTo>
                    <a:pt x="24" y="14"/>
                  </a:lnTo>
                  <a:lnTo>
                    <a:pt x="31" y="14"/>
                  </a:lnTo>
                  <a:lnTo>
                    <a:pt x="38" y="14"/>
                  </a:lnTo>
                  <a:lnTo>
                    <a:pt x="45" y="10"/>
                  </a:lnTo>
                  <a:lnTo>
                    <a:pt x="51" y="0"/>
                  </a:lnTo>
                  <a:lnTo>
                    <a:pt x="58" y="2"/>
                  </a:lnTo>
                  <a:lnTo>
                    <a:pt x="66" y="4"/>
                  </a:lnTo>
                  <a:lnTo>
                    <a:pt x="73" y="6"/>
                  </a:lnTo>
                  <a:lnTo>
                    <a:pt x="80" y="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1" name="Freeform 59"/>
            <p:cNvSpPr>
              <a:spLocks/>
            </p:cNvSpPr>
            <p:nvPr/>
          </p:nvSpPr>
          <p:spPr bwMode="auto">
            <a:xfrm>
              <a:off x="1205" y="332"/>
              <a:ext cx="6" cy="18"/>
            </a:xfrm>
            <a:custGeom>
              <a:avLst/>
              <a:gdLst/>
              <a:ahLst/>
              <a:cxnLst>
                <a:cxn ang="0">
                  <a:pos x="0" y="35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0" y="35"/>
                </a:cxn>
              </a:cxnLst>
              <a:rect l="0" t="0" r="r" b="b"/>
              <a:pathLst>
                <a:path w="6" h="35">
                  <a:moveTo>
                    <a:pt x="0" y="35"/>
                  </a:moveTo>
                  <a:lnTo>
                    <a:pt x="0" y="0"/>
                  </a:lnTo>
                  <a:lnTo>
                    <a:pt x="6" y="0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2" name="Freeform 60"/>
            <p:cNvSpPr>
              <a:spLocks/>
            </p:cNvSpPr>
            <p:nvPr/>
          </p:nvSpPr>
          <p:spPr bwMode="auto">
            <a:xfrm>
              <a:off x="1562" y="332"/>
              <a:ext cx="45" cy="19"/>
            </a:xfrm>
            <a:custGeom>
              <a:avLst/>
              <a:gdLst/>
              <a:ahLst/>
              <a:cxnLst>
                <a:cxn ang="0">
                  <a:pos x="45" y="35"/>
                </a:cxn>
                <a:cxn ang="0">
                  <a:pos x="41" y="39"/>
                </a:cxn>
                <a:cxn ang="0">
                  <a:pos x="34" y="39"/>
                </a:cxn>
                <a:cxn ang="0">
                  <a:pos x="28" y="37"/>
                </a:cxn>
                <a:cxn ang="0">
                  <a:pos x="23" y="33"/>
                </a:cxn>
                <a:cxn ang="0">
                  <a:pos x="17" y="29"/>
                </a:cxn>
                <a:cxn ang="0">
                  <a:pos x="11" y="23"/>
                </a:cxn>
                <a:cxn ang="0">
                  <a:pos x="5" y="18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7" y="0"/>
                </a:cxn>
                <a:cxn ang="0">
                  <a:pos x="13" y="2"/>
                </a:cxn>
                <a:cxn ang="0">
                  <a:pos x="21" y="6"/>
                </a:cxn>
                <a:cxn ang="0">
                  <a:pos x="27" y="8"/>
                </a:cxn>
                <a:cxn ang="0">
                  <a:pos x="33" y="14"/>
                </a:cxn>
                <a:cxn ang="0">
                  <a:pos x="38" y="20"/>
                </a:cxn>
                <a:cxn ang="0">
                  <a:pos x="42" y="27"/>
                </a:cxn>
                <a:cxn ang="0">
                  <a:pos x="45" y="35"/>
                </a:cxn>
              </a:cxnLst>
              <a:rect l="0" t="0" r="r" b="b"/>
              <a:pathLst>
                <a:path w="45" h="39">
                  <a:moveTo>
                    <a:pt x="45" y="35"/>
                  </a:moveTo>
                  <a:lnTo>
                    <a:pt x="41" y="39"/>
                  </a:lnTo>
                  <a:lnTo>
                    <a:pt x="34" y="39"/>
                  </a:lnTo>
                  <a:lnTo>
                    <a:pt x="28" y="37"/>
                  </a:lnTo>
                  <a:lnTo>
                    <a:pt x="23" y="33"/>
                  </a:lnTo>
                  <a:lnTo>
                    <a:pt x="17" y="29"/>
                  </a:lnTo>
                  <a:lnTo>
                    <a:pt x="11" y="23"/>
                  </a:lnTo>
                  <a:lnTo>
                    <a:pt x="5" y="18"/>
                  </a:lnTo>
                  <a:lnTo>
                    <a:pt x="0" y="12"/>
                  </a:lnTo>
                  <a:lnTo>
                    <a:pt x="0" y="0"/>
                  </a:lnTo>
                  <a:lnTo>
                    <a:pt x="7" y="0"/>
                  </a:lnTo>
                  <a:lnTo>
                    <a:pt x="13" y="2"/>
                  </a:lnTo>
                  <a:lnTo>
                    <a:pt x="21" y="6"/>
                  </a:lnTo>
                  <a:lnTo>
                    <a:pt x="27" y="8"/>
                  </a:lnTo>
                  <a:lnTo>
                    <a:pt x="33" y="14"/>
                  </a:lnTo>
                  <a:lnTo>
                    <a:pt x="38" y="20"/>
                  </a:lnTo>
                  <a:lnTo>
                    <a:pt x="42" y="27"/>
                  </a:lnTo>
                  <a:lnTo>
                    <a:pt x="45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3" name="Freeform 61"/>
            <p:cNvSpPr>
              <a:spLocks/>
            </p:cNvSpPr>
            <p:nvPr/>
          </p:nvSpPr>
          <p:spPr bwMode="auto">
            <a:xfrm>
              <a:off x="935" y="353"/>
              <a:ext cx="12" cy="2"/>
            </a:xfrm>
            <a:custGeom>
              <a:avLst/>
              <a:gdLst/>
              <a:ahLst/>
              <a:cxnLst>
                <a:cxn ang="0">
                  <a:pos x="12" y="4"/>
                </a:cxn>
                <a:cxn ang="0">
                  <a:pos x="0" y="4"/>
                </a:cxn>
                <a:cxn ang="0">
                  <a:pos x="0" y="0"/>
                </a:cxn>
                <a:cxn ang="0">
                  <a:pos x="3" y="4"/>
                </a:cxn>
                <a:cxn ang="0">
                  <a:pos x="6" y="4"/>
                </a:cxn>
                <a:cxn ang="0">
                  <a:pos x="9" y="4"/>
                </a:cxn>
                <a:cxn ang="0">
                  <a:pos x="12" y="4"/>
                </a:cxn>
              </a:cxnLst>
              <a:rect l="0" t="0" r="r" b="b"/>
              <a:pathLst>
                <a:path w="12" h="4">
                  <a:moveTo>
                    <a:pt x="12" y="4"/>
                  </a:moveTo>
                  <a:lnTo>
                    <a:pt x="0" y="4"/>
                  </a:lnTo>
                  <a:lnTo>
                    <a:pt x="0" y="0"/>
                  </a:lnTo>
                  <a:lnTo>
                    <a:pt x="3" y="4"/>
                  </a:lnTo>
                  <a:lnTo>
                    <a:pt x="6" y="4"/>
                  </a:lnTo>
                  <a:lnTo>
                    <a:pt x="9" y="4"/>
                  </a:lnTo>
                  <a:lnTo>
                    <a:pt x="12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4" name="Freeform 62"/>
            <p:cNvSpPr>
              <a:spLocks/>
            </p:cNvSpPr>
            <p:nvPr/>
          </p:nvSpPr>
          <p:spPr bwMode="auto">
            <a:xfrm>
              <a:off x="1652" y="365"/>
              <a:ext cx="15" cy="2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4" y="0"/>
                </a:cxn>
                <a:cxn ang="0">
                  <a:pos x="15" y="4"/>
                </a:cxn>
                <a:cxn ang="0">
                  <a:pos x="0" y="4"/>
                </a:cxn>
              </a:cxnLst>
              <a:rect l="0" t="0" r="r" b="b"/>
              <a:pathLst>
                <a:path w="15" h="4">
                  <a:moveTo>
                    <a:pt x="0" y="4"/>
                  </a:moveTo>
                  <a:lnTo>
                    <a:pt x="4" y="0"/>
                  </a:lnTo>
                  <a:lnTo>
                    <a:pt x="15" y="4"/>
                  </a:lnTo>
                  <a:lnTo>
                    <a:pt x="0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5" name="Freeform 63"/>
            <p:cNvSpPr>
              <a:spLocks/>
            </p:cNvSpPr>
            <p:nvPr/>
          </p:nvSpPr>
          <p:spPr bwMode="auto">
            <a:xfrm>
              <a:off x="972" y="375"/>
              <a:ext cx="25" cy="8"/>
            </a:xfrm>
            <a:custGeom>
              <a:avLst/>
              <a:gdLst/>
              <a:ahLst/>
              <a:cxnLst>
                <a:cxn ang="0">
                  <a:pos x="25" y="3"/>
                </a:cxn>
                <a:cxn ang="0">
                  <a:pos x="21" y="11"/>
                </a:cxn>
                <a:cxn ang="0">
                  <a:pos x="15" y="15"/>
                </a:cxn>
                <a:cxn ang="0">
                  <a:pos x="8" y="15"/>
                </a:cxn>
                <a:cxn ang="0">
                  <a:pos x="0" y="15"/>
                </a:cxn>
                <a:cxn ang="0">
                  <a:pos x="0" y="9"/>
                </a:cxn>
                <a:cxn ang="0">
                  <a:pos x="0" y="5"/>
                </a:cxn>
                <a:cxn ang="0">
                  <a:pos x="1" y="3"/>
                </a:cxn>
                <a:cxn ang="0">
                  <a:pos x="4" y="0"/>
                </a:cxn>
                <a:cxn ang="0">
                  <a:pos x="10" y="0"/>
                </a:cxn>
                <a:cxn ang="0">
                  <a:pos x="15" y="0"/>
                </a:cxn>
                <a:cxn ang="0">
                  <a:pos x="21" y="2"/>
                </a:cxn>
                <a:cxn ang="0">
                  <a:pos x="25" y="3"/>
                </a:cxn>
              </a:cxnLst>
              <a:rect l="0" t="0" r="r" b="b"/>
              <a:pathLst>
                <a:path w="25" h="15">
                  <a:moveTo>
                    <a:pt x="25" y="3"/>
                  </a:moveTo>
                  <a:lnTo>
                    <a:pt x="21" y="11"/>
                  </a:lnTo>
                  <a:lnTo>
                    <a:pt x="15" y="15"/>
                  </a:lnTo>
                  <a:lnTo>
                    <a:pt x="8" y="15"/>
                  </a:lnTo>
                  <a:lnTo>
                    <a:pt x="0" y="15"/>
                  </a:lnTo>
                  <a:lnTo>
                    <a:pt x="0" y="9"/>
                  </a:lnTo>
                  <a:lnTo>
                    <a:pt x="0" y="5"/>
                  </a:lnTo>
                  <a:lnTo>
                    <a:pt x="1" y="3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5" y="0"/>
                  </a:lnTo>
                  <a:lnTo>
                    <a:pt x="21" y="2"/>
                  </a:lnTo>
                  <a:lnTo>
                    <a:pt x="25" y="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6" name="Freeform 64"/>
            <p:cNvSpPr>
              <a:spLocks/>
            </p:cNvSpPr>
            <p:nvPr/>
          </p:nvSpPr>
          <p:spPr bwMode="auto">
            <a:xfrm>
              <a:off x="1575" y="377"/>
              <a:ext cx="45" cy="44"/>
            </a:xfrm>
            <a:custGeom>
              <a:avLst/>
              <a:gdLst/>
              <a:ahLst/>
              <a:cxnLst>
                <a:cxn ang="0">
                  <a:pos x="45" y="90"/>
                </a:cxn>
                <a:cxn ang="0">
                  <a:pos x="37" y="82"/>
                </a:cxn>
                <a:cxn ang="0">
                  <a:pos x="31" y="72"/>
                </a:cxn>
                <a:cxn ang="0">
                  <a:pos x="25" y="61"/>
                </a:cxn>
                <a:cxn ang="0">
                  <a:pos x="20" y="49"/>
                </a:cxn>
                <a:cxn ang="0">
                  <a:pos x="15" y="37"/>
                </a:cxn>
                <a:cxn ang="0">
                  <a:pos x="10" y="24"/>
                </a:cxn>
                <a:cxn ang="0">
                  <a:pos x="5" y="12"/>
                </a:cxn>
                <a:cxn ang="0">
                  <a:pos x="0" y="0"/>
                </a:cxn>
                <a:cxn ang="0">
                  <a:pos x="7" y="12"/>
                </a:cxn>
                <a:cxn ang="0">
                  <a:pos x="13" y="22"/>
                </a:cxn>
                <a:cxn ang="0">
                  <a:pos x="21" y="30"/>
                </a:cxn>
                <a:cxn ang="0">
                  <a:pos x="29" y="39"/>
                </a:cxn>
                <a:cxn ang="0">
                  <a:pos x="36" y="49"/>
                </a:cxn>
                <a:cxn ang="0">
                  <a:pos x="41" y="61"/>
                </a:cxn>
                <a:cxn ang="0">
                  <a:pos x="45" y="74"/>
                </a:cxn>
                <a:cxn ang="0">
                  <a:pos x="45" y="90"/>
                </a:cxn>
              </a:cxnLst>
              <a:rect l="0" t="0" r="r" b="b"/>
              <a:pathLst>
                <a:path w="45" h="90">
                  <a:moveTo>
                    <a:pt x="45" y="90"/>
                  </a:moveTo>
                  <a:lnTo>
                    <a:pt x="37" y="82"/>
                  </a:lnTo>
                  <a:lnTo>
                    <a:pt x="31" y="72"/>
                  </a:lnTo>
                  <a:lnTo>
                    <a:pt x="25" y="61"/>
                  </a:lnTo>
                  <a:lnTo>
                    <a:pt x="20" y="49"/>
                  </a:lnTo>
                  <a:lnTo>
                    <a:pt x="15" y="37"/>
                  </a:lnTo>
                  <a:lnTo>
                    <a:pt x="10" y="24"/>
                  </a:lnTo>
                  <a:lnTo>
                    <a:pt x="5" y="12"/>
                  </a:lnTo>
                  <a:lnTo>
                    <a:pt x="0" y="0"/>
                  </a:lnTo>
                  <a:lnTo>
                    <a:pt x="7" y="12"/>
                  </a:lnTo>
                  <a:lnTo>
                    <a:pt x="13" y="22"/>
                  </a:lnTo>
                  <a:lnTo>
                    <a:pt x="21" y="30"/>
                  </a:lnTo>
                  <a:lnTo>
                    <a:pt x="29" y="39"/>
                  </a:lnTo>
                  <a:lnTo>
                    <a:pt x="36" y="49"/>
                  </a:lnTo>
                  <a:lnTo>
                    <a:pt x="41" y="61"/>
                  </a:lnTo>
                  <a:lnTo>
                    <a:pt x="45" y="74"/>
                  </a:lnTo>
                  <a:lnTo>
                    <a:pt x="45" y="9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7" name="Freeform 65"/>
            <p:cNvSpPr>
              <a:spLocks/>
            </p:cNvSpPr>
            <p:nvPr/>
          </p:nvSpPr>
          <p:spPr bwMode="auto">
            <a:xfrm>
              <a:off x="1728" y="385"/>
              <a:ext cx="60" cy="27"/>
            </a:xfrm>
            <a:custGeom>
              <a:avLst/>
              <a:gdLst/>
              <a:ahLst/>
              <a:cxnLst>
                <a:cxn ang="0">
                  <a:pos x="60" y="29"/>
                </a:cxn>
                <a:cxn ang="0">
                  <a:pos x="53" y="39"/>
                </a:cxn>
                <a:cxn ang="0">
                  <a:pos x="47" y="45"/>
                </a:cxn>
                <a:cxn ang="0">
                  <a:pos x="41" y="50"/>
                </a:cxn>
                <a:cxn ang="0">
                  <a:pos x="35" y="52"/>
                </a:cxn>
                <a:cxn ang="0">
                  <a:pos x="27" y="52"/>
                </a:cxn>
                <a:cxn ang="0">
                  <a:pos x="20" y="50"/>
                </a:cxn>
                <a:cxn ang="0">
                  <a:pos x="14" y="48"/>
                </a:cxn>
                <a:cxn ang="0">
                  <a:pos x="7" y="45"/>
                </a:cxn>
                <a:cxn ang="0">
                  <a:pos x="4" y="39"/>
                </a:cxn>
                <a:cxn ang="0">
                  <a:pos x="2" y="31"/>
                </a:cxn>
                <a:cxn ang="0">
                  <a:pos x="0" y="25"/>
                </a:cxn>
                <a:cxn ang="0">
                  <a:pos x="0" y="17"/>
                </a:cxn>
                <a:cxn ang="0">
                  <a:pos x="8" y="14"/>
                </a:cxn>
                <a:cxn ang="0">
                  <a:pos x="15" y="8"/>
                </a:cxn>
                <a:cxn ang="0">
                  <a:pos x="25" y="4"/>
                </a:cxn>
                <a:cxn ang="0">
                  <a:pos x="34" y="0"/>
                </a:cxn>
                <a:cxn ang="0">
                  <a:pos x="42" y="2"/>
                </a:cxn>
                <a:cxn ang="0">
                  <a:pos x="50" y="6"/>
                </a:cxn>
                <a:cxn ang="0">
                  <a:pos x="56" y="14"/>
                </a:cxn>
                <a:cxn ang="0">
                  <a:pos x="60" y="29"/>
                </a:cxn>
              </a:cxnLst>
              <a:rect l="0" t="0" r="r" b="b"/>
              <a:pathLst>
                <a:path w="60" h="52">
                  <a:moveTo>
                    <a:pt x="60" y="29"/>
                  </a:moveTo>
                  <a:lnTo>
                    <a:pt x="53" y="39"/>
                  </a:lnTo>
                  <a:lnTo>
                    <a:pt x="47" y="45"/>
                  </a:lnTo>
                  <a:lnTo>
                    <a:pt x="41" y="50"/>
                  </a:lnTo>
                  <a:lnTo>
                    <a:pt x="35" y="52"/>
                  </a:lnTo>
                  <a:lnTo>
                    <a:pt x="27" y="52"/>
                  </a:lnTo>
                  <a:lnTo>
                    <a:pt x="20" y="50"/>
                  </a:lnTo>
                  <a:lnTo>
                    <a:pt x="14" y="48"/>
                  </a:lnTo>
                  <a:lnTo>
                    <a:pt x="7" y="45"/>
                  </a:lnTo>
                  <a:lnTo>
                    <a:pt x="4" y="39"/>
                  </a:lnTo>
                  <a:lnTo>
                    <a:pt x="2" y="31"/>
                  </a:lnTo>
                  <a:lnTo>
                    <a:pt x="0" y="25"/>
                  </a:lnTo>
                  <a:lnTo>
                    <a:pt x="0" y="17"/>
                  </a:lnTo>
                  <a:lnTo>
                    <a:pt x="8" y="14"/>
                  </a:lnTo>
                  <a:lnTo>
                    <a:pt x="15" y="8"/>
                  </a:lnTo>
                  <a:lnTo>
                    <a:pt x="25" y="4"/>
                  </a:lnTo>
                  <a:lnTo>
                    <a:pt x="34" y="0"/>
                  </a:lnTo>
                  <a:lnTo>
                    <a:pt x="42" y="2"/>
                  </a:lnTo>
                  <a:lnTo>
                    <a:pt x="50" y="6"/>
                  </a:lnTo>
                  <a:lnTo>
                    <a:pt x="56" y="14"/>
                  </a:lnTo>
                  <a:lnTo>
                    <a:pt x="60" y="2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8" name="Freeform 66"/>
            <p:cNvSpPr>
              <a:spLocks/>
            </p:cNvSpPr>
            <p:nvPr/>
          </p:nvSpPr>
          <p:spPr bwMode="auto">
            <a:xfrm>
              <a:off x="868" y="396"/>
              <a:ext cx="52" cy="14"/>
            </a:xfrm>
            <a:custGeom>
              <a:avLst/>
              <a:gdLst/>
              <a:ahLst/>
              <a:cxnLst>
                <a:cxn ang="0">
                  <a:pos x="50" y="8"/>
                </a:cxn>
                <a:cxn ang="0">
                  <a:pos x="52" y="27"/>
                </a:cxn>
                <a:cxn ang="0">
                  <a:pos x="47" y="22"/>
                </a:cxn>
                <a:cxn ang="0">
                  <a:pos x="41" y="18"/>
                </a:cxn>
                <a:cxn ang="0">
                  <a:pos x="35" y="16"/>
                </a:cxn>
                <a:cxn ang="0">
                  <a:pos x="28" y="14"/>
                </a:cxn>
                <a:cxn ang="0">
                  <a:pos x="20" y="12"/>
                </a:cxn>
                <a:cxn ang="0">
                  <a:pos x="13" y="10"/>
                </a:cxn>
                <a:cxn ang="0">
                  <a:pos x="7" y="6"/>
                </a:cxn>
                <a:cxn ang="0">
                  <a:pos x="0" y="0"/>
                </a:cxn>
                <a:cxn ang="0">
                  <a:pos x="8" y="0"/>
                </a:cxn>
                <a:cxn ang="0">
                  <a:pos x="14" y="0"/>
                </a:cxn>
                <a:cxn ang="0">
                  <a:pos x="20" y="0"/>
                </a:cxn>
                <a:cxn ang="0">
                  <a:pos x="26" y="0"/>
                </a:cxn>
                <a:cxn ang="0">
                  <a:pos x="33" y="0"/>
                </a:cxn>
                <a:cxn ang="0">
                  <a:pos x="39" y="2"/>
                </a:cxn>
                <a:cxn ang="0">
                  <a:pos x="44" y="4"/>
                </a:cxn>
                <a:cxn ang="0">
                  <a:pos x="50" y="8"/>
                </a:cxn>
              </a:cxnLst>
              <a:rect l="0" t="0" r="r" b="b"/>
              <a:pathLst>
                <a:path w="52" h="27">
                  <a:moveTo>
                    <a:pt x="50" y="8"/>
                  </a:moveTo>
                  <a:lnTo>
                    <a:pt x="52" y="27"/>
                  </a:lnTo>
                  <a:lnTo>
                    <a:pt x="47" y="22"/>
                  </a:lnTo>
                  <a:lnTo>
                    <a:pt x="41" y="18"/>
                  </a:lnTo>
                  <a:lnTo>
                    <a:pt x="35" y="16"/>
                  </a:lnTo>
                  <a:lnTo>
                    <a:pt x="28" y="14"/>
                  </a:lnTo>
                  <a:lnTo>
                    <a:pt x="20" y="12"/>
                  </a:lnTo>
                  <a:lnTo>
                    <a:pt x="13" y="10"/>
                  </a:lnTo>
                  <a:lnTo>
                    <a:pt x="7" y="6"/>
                  </a:lnTo>
                  <a:lnTo>
                    <a:pt x="0" y="0"/>
                  </a:lnTo>
                  <a:lnTo>
                    <a:pt x="8" y="0"/>
                  </a:lnTo>
                  <a:lnTo>
                    <a:pt x="14" y="0"/>
                  </a:lnTo>
                  <a:lnTo>
                    <a:pt x="20" y="0"/>
                  </a:lnTo>
                  <a:lnTo>
                    <a:pt x="26" y="0"/>
                  </a:lnTo>
                  <a:lnTo>
                    <a:pt x="33" y="0"/>
                  </a:lnTo>
                  <a:lnTo>
                    <a:pt x="39" y="2"/>
                  </a:lnTo>
                  <a:lnTo>
                    <a:pt x="44" y="4"/>
                  </a:lnTo>
                  <a:lnTo>
                    <a:pt x="50" y="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39" name="Freeform 67"/>
            <p:cNvSpPr>
              <a:spLocks/>
            </p:cNvSpPr>
            <p:nvPr/>
          </p:nvSpPr>
          <p:spPr bwMode="auto">
            <a:xfrm>
              <a:off x="963" y="410"/>
              <a:ext cx="24" cy="11"/>
            </a:xfrm>
            <a:custGeom>
              <a:avLst/>
              <a:gdLst/>
              <a:ahLst/>
              <a:cxnLst>
                <a:cxn ang="0">
                  <a:pos x="21" y="12"/>
                </a:cxn>
                <a:cxn ang="0">
                  <a:pos x="18" y="18"/>
                </a:cxn>
                <a:cxn ang="0">
                  <a:pos x="13" y="22"/>
                </a:cxn>
                <a:cxn ang="0">
                  <a:pos x="7" y="24"/>
                </a:cxn>
                <a:cxn ang="0">
                  <a:pos x="0" y="24"/>
                </a:cxn>
                <a:cxn ang="0">
                  <a:pos x="2" y="18"/>
                </a:cxn>
                <a:cxn ang="0">
                  <a:pos x="5" y="16"/>
                </a:cxn>
                <a:cxn ang="0">
                  <a:pos x="9" y="18"/>
                </a:cxn>
                <a:cxn ang="0">
                  <a:pos x="12" y="16"/>
                </a:cxn>
                <a:cxn ang="0">
                  <a:pos x="17" y="20"/>
                </a:cxn>
                <a:cxn ang="0">
                  <a:pos x="24" y="0"/>
                </a:cxn>
                <a:cxn ang="0">
                  <a:pos x="24" y="16"/>
                </a:cxn>
                <a:cxn ang="0">
                  <a:pos x="21" y="12"/>
                </a:cxn>
              </a:cxnLst>
              <a:rect l="0" t="0" r="r" b="b"/>
              <a:pathLst>
                <a:path w="24" h="24">
                  <a:moveTo>
                    <a:pt x="21" y="12"/>
                  </a:moveTo>
                  <a:lnTo>
                    <a:pt x="18" y="18"/>
                  </a:lnTo>
                  <a:lnTo>
                    <a:pt x="13" y="22"/>
                  </a:lnTo>
                  <a:lnTo>
                    <a:pt x="7" y="24"/>
                  </a:lnTo>
                  <a:lnTo>
                    <a:pt x="0" y="24"/>
                  </a:lnTo>
                  <a:lnTo>
                    <a:pt x="2" y="18"/>
                  </a:lnTo>
                  <a:lnTo>
                    <a:pt x="5" y="16"/>
                  </a:lnTo>
                  <a:lnTo>
                    <a:pt x="9" y="18"/>
                  </a:lnTo>
                  <a:lnTo>
                    <a:pt x="12" y="16"/>
                  </a:lnTo>
                  <a:lnTo>
                    <a:pt x="17" y="20"/>
                  </a:lnTo>
                  <a:lnTo>
                    <a:pt x="24" y="0"/>
                  </a:lnTo>
                  <a:lnTo>
                    <a:pt x="24" y="16"/>
                  </a:lnTo>
                  <a:lnTo>
                    <a:pt x="21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0" name="Freeform 68"/>
            <p:cNvSpPr>
              <a:spLocks/>
            </p:cNvSpPr>
            <p:nvPr/>
          </p:nvSpPr>
          <p:spPr bwMode="auto">
            <a:xfrm>
              <a:off x="1714" y="435"/>
              <a:ext cx="14" cy="6"/>
            </a:xfrm>
            <a:custGeom>
              <a:avLst/>
              <a:gdLst/>
              <a:ahLst/>
              <a:cxnLst>
                <a:cxn ang="0">
                  <a:pos x="14" y="12"/>
                </a:cxn>
                <a:cxn ang="0">
                  <a:pos x="8" y="12"/>
                </a:cxn>
                <a:cxn ang="0">
                  <a:pos x="3" y="8"/>
                </a:cxn>
                <a:cxn ang="0">
                  <a:pos x="1" y="4"/>
                </a:cxn>
                <a:cxn ang="0">
                  <a:pos x="0" y="0"/>
                </a:cxn>
                <a:cxn ang="0">
                  <a:pos x="2" y="6"/>
                </a:cxn>
                <a:cxn ang="0">
                  <a:pos x="7" y="6"/>
                </a:cxn>
                <a:cxn ang="0">
                  <a:pos x="11" y="4"/>
                </a:cxn>
                <a:cxn ang="0">
                  <a:pos x="14" y="12"/>
                </a:cxn>
              </a:cxnLst>
              <a:rect l="0" t="0" r="r" b="b"/>
              <a:pathLst>
                <a:path w="14" h="12">
                  <a:moveTo>
                    <a:pt x="14" y="12"/>
                  </a:moveTo>
                  <a:lnTo>
                    <a:pt x="8" y="12"/>
                  </a:lnTo>
                  <a:lnTo>
                    <a:pt x="3" y="8"/>
                  </a:lnTo>
                  <a:lnTo>
                    <a:pt x="1" y="4"/>
                  </a:lnTo>
                  <a:lnTo>
                    <a:pt x="0" y="0"/>
                  </a:lnTo>
                  <a:lnTo>
                    <a:pt x="2" y="6"/>
                  </a:lnTo>
                  <a:lnTo>
                    <a:pt x="7" y="6"/>
                  </a:lnTo>
                  <a:lnTo>
                    <a:pt x="11" y="4"/>
                  </a:lnTo>
                  <a:lnTo>
                    <a:pt x="14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1" name="Freeform 69"/>
            <p:cNvSpPr>
              <a:spLocks/>
            </p:cNvSpPr>
            <p:nvPr/>
          </p:nvSpPr>
          <p:spPr bwMode="auto">
            <a:xfrm>
              <a:off x="1079" y="445"/>
              <a:ext cx="113" cy="95"/>
            </a:xfrm>
            <a:custGeom>
              <a:avLst/>
              <a:gdLst/>
              <a:ahLst/>
              <a:cxnLst>
                <a:cxn ang="0">
                  <a:pos x="98" y="24"/>
                </a:cxn>
                <a:cxn ang="0">
                  <a:pos x="108" y="47"/>
                </a:cxn>
                <a:cxn ang="0">
                  <a:pos x="111" y="74"/>
                </a:cxn>
                <a:cxn ang="0">
                  <a:pos x="113" y="103"/>
                </a:cxn>
                <a:cxn ang="0">
                  <a:pos x="110" y="132"/>
                </a:cxn>
                <a:cxn ang="0">
                  <a:pos x="107" y="140"/>
                </a:cxn>
                <a:cxn ang="0">
                  <a:pos x="103" y="150"/>
                </a:cxn>
                <a:cxn ang="0">
                  <a:pos x="99" y="160"/>
                </a:cxn>
                <a:cxn ang="0">
                  <a:pos x="94" y="169"/>
                </a:cxn>
                <a:cxn ang="0">
                  <a:pos x="88" y="179"/>
                </a:cxn>
                <a:cxn ang="0">
                  <a:pos x="83" y="185"/>
                </a:cxn>
                <a:cxn ang="0">
                  <a:pos x="76" y="189"/>
                </a:cxn>
                <a:cxn ang="0">
                  <a:pos x="68" y="191"/>
                </a:cxn>
                <a:cxn ang="0">
                  <a:pos x="60" y="191"/>
                </a:cxn>
                <a:cxn ang="0">
                  <a:pos x="50" y="191"/>
                </a:cxn>
                <a:cxn ang="0">
                  <a:pos x="40" y="191"/>
                </a:cxn>
                <a:cxn ang="0">
                  <a:pos x="31" y="187"/>
                </a:cxn>
                <a:cxn ang="0">
                  <a:pos x="23" y="183"/>
                </a:cxn>
                <a:cxn ang="0">
                  <a:pos x="15" y="173"/>
                </a:cxn>
                <a:cxn ang="0">
                  <a:pos x="9" y="162"/>
                </a:cxn>
                <a:cxn ang="0">
                  <a:pos x="4" y="144"/>
                </a:cxn>
                <a:cxn ang="0">
                  <a:pos x="2" y="123"/>
                </a:cxn>
                <a:cxn ang="0">
                  <a:pos x="0" y="99"/>
                </a:cxn>
                <a:cxn ang="0">
                  <a:pos x="2" y="76"/>
                </a:cxn>
                <a:cxn ang="0">
                  <a:pos x="7" y="55"/>
                </a:cxn>
                <a:cxn ang="0">
                  <a:pos x="12" y="43"/>
                </a:cxn>
                <a:cxn ang="0">
                  <a:pos x="16" y="35"/>
                </a:cxn>
                <a:cxn ang="0">
                  <a:pos x="21" y="26"/>
                </a:cxn>
                <a:cxn ang="0">
                  <a:pos x="29" y="20"/>
                </a:cxn>
                <a:cxn ang="0">
                  <a:pos x="35" y="14"/>
                </a:cxn>
                <a:cxn ang="0">
                  <a:pos x="42" y="8"/>
                </a:cxn>
                <a:cxn ang="0">
                  <a:pos x="50" y="4"/>
                </a:cxn>
                <a:cxn ang="0">
                  <a:pos x="57" y="0"/>
                </a:cxn>
                <a:cxn ang="0">
                  <a:pos x="65" y="2"/>
                </a:cxn>
                <a:cxn ang="0">
                  <a:pos x="70" y="2"/>
                </a:cxn>
                <a:cxn ang="0">
                  <a:pos x="74" y="4"/>
                </a:cxn>
                <a:cxn ang="0">
                  <a:pos x="79" y="6"/>
                </a:cxn>
                <a:cxn ang="0">
                  <a:pos x="84" y="8"/>
                </a:cxn>
                <a:cxn ang="0">
                  <a:pos x="88" y="12"/>
                </a:cxn>
                <a:cxn ang="0">
                  <a:pos x="93" y="18"/>
                </a:cxn>
                <a:cxn ang="0">
                  <a:pos x="98" y="24"/>
                </a:cxn>
              </a:cxnLst>
              <a:rect l="0" t="0" r="r" b="b"/>
              <a:pathLst>
                <a:path w="113" h="191">
                  <a:moveTo>
                    <a:pt x="98" y="24"/>
                  </a:moveTo>
                  <a:lnTo>
                    <a:pt x="108" y="47"/>
                  </a:lnTo>
                  <a:lnTo>
                    <a:pt x="111" y="74"/>
                  </a:lnTo>
                  <a:lnTo>
                    <a:pt x="113" y="103"/>
                  </a:lnTo>
                  <a:lnTo>
                    <a:pt x="110" y="132"/>
                  </a:lnTo>
                  <a:lnTo>
                    <a:pt x="107" y="140"/>
                  </a:lnTo>
                  <a:lnTo>
                    <a:pt x="103" y="150"/>
                  </a:lnTo>
                  <a:lnTo>
                    <a:pt x="99" y="160"/>
                  </a:lnTo>
                  <a:lnTo>
                    <a:pt x="94" y="169"/>
                  </a:lnTo>
                  <a:lnTo>
                    <a:pt x="88" y="179"/>
                  </a:lnTo>
                  <a:lnTo>
                    <a:pt x="83" y="185"/>
                  </a:lnTo>
                  <a:lnTo>
                    <a:pt x="76" y="189"/>
                  </a:lnTo>
                  <a:lnTo>
                    <a:pt x="68" y="191"/>
                  </a:lnTo>
                  <a:lnTo>
                    <a:pt x="60" y="191"/>
                  </a:lnTo>
                  <a:lnTo>
                    <a:pt x="50" y="191"/>
                  </a:lnTo>
                  <a:lnTo>
                    <a:pt x="40" y="191"/>
                  </a:lnTo>
                  <a:lnTo>
                    <a:pt x="31" y="187"/>
                  </a:lnTo>
                  <a:lnTo>
                    <a:pt x="23" y="183"/>
                  </a:lnTo>
                  <a:lnTo>
                    <a:pt x="15" y="173"/>
                  </a:lnTo>
                  <a:lnTo>
                    <a:pt x="9" y="162"/>
                  </a:lnTo>
                  <a:lnTo>
                    <a:pt x="4" y="144"/>
                  </a:lnTo>
                  <a:lnTo>
                    <a:pt x="2" y="123"/>
                  </a:lnTo>
                  <a:lnTo>
                    <a:pt x="0" y="99"/>
                  </a:lnTo>
                  <a:lnTo>
                    <a:pt x="2" y="76"/>
                  </a:lnTo>
                  <a:lnTo>
                    <a:pt x="7" y="55"/>
                  </a:lnTo>
                  <a:lnTo>
                    <a:pt x="12" y="43"/>
                  </a:lnTo>
                  <a:lnTo>
                    <a:pt x="16" y="35"/>
                  </a:lnTo>
                  <a:lnTo>
                    <a:pt x="21" y="26"/>
                  </a:lnTo>
                  <a:lnTo>
                    <a:pt x="29" y="20"/>
                  </a:lnTo>
                  <a:lnTo>
                    <a:pt x="35" y="14"/>
                  </a:lnTo>
                  <a:lnTo>
                    <a:pt x="42" y="8"/>
                  </a:lnTo>
                  <a:lnTo>
                    <a:pt x="50" y="4"/>
                  </a:lnTo>
                  <a:lnTo>
                    <a:pt x="57" y="0"/>
                  </a:lnTo>
                  <a:lnTo>
                    <a:pt x="65" y="2"/>
                  </a:lnTo>
                  <a:lnTo>
                    <a:pt x="70" y="2"/>
                  </a:lnTo>
                  <a:lnTo>
                    <a:pt x="74" y="4"/>
                  </a:lnTo>
                  <a:lnTo>
                    <a:pt x="79" y="6"/>
                  </a:lnTo>
                  <a:lnTo>
                    <a:pt x="84" y="8"/>
                  </a:lnTo>
                  <a:lnTo>
                    <a:pt x="88" y="12"/>
                  </a:lnTo>
                  <a:lnTo>
                    <a:pt x="93" y="18"/>
                  </a:lnTo>
                  <a:lnTo>
                    <a:pt x="98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2" name="Freeform 70"/>
            <p:cNvSpPr>
              <a:spLocks/>
            </p:cNvSpPr>
            <p:nvPr/>
          </p:nvSpPr>
          <p:spPr bwMode="auto">
            <a:xfrm>
              <a:off x="1313" y="462"/>
              <a:ext cx="127" cy="104"/>
            </a:xfrm>
            <a:custGeom>
              <a:avLst/>
              <a:gdLst/>
              <a:ahLst/>
              <a:cxnLst>
                <a:cxn ang="0">
                  <a:pos x="123" y="63"/>
                </a:cxn>
                <a:cxn ang="0">
                  <a:pos x="124" y="92"/>
                </a:cxn>
                <a:cxn ang="0">
                  <a:pos x="127" y="121"/>
                </a:cxn>
                <a:cxn ang="0">
                  <a:pos x="124" y="150"/>
                </a:cxn>
                <a:cxn ang="0">
                  <a:pos x="113" y="175"/>
                </a:cxn>
                <a:cxn ang="0">
                  <a:pos x="106" y="179"/>
                </a:cxn>
                <a:cxn ang="0">
                  <a:pos x="98" y="185"/>
                </a:cxn>
                <a:cxn ang="0">
                  <a:pos x="91" y="193"/>
                </a:cxn>
                <a:cxn ang="0">
                  <a:pos x="84" y="198"/>
                </a:cxn>
                <a:cxn ang="0">
                  <a:pos x="76" y="204"/>
                </a:cxn>
                <a:cxn ang="0">
                  <a:pos x="69" y="208"/>
                </a:cxn>
                <a:cxn ang="0">
                  <a:pos x="60" y="208"/>
                </a:cxn>
                <a:cxn ang="0">
                  <a:pos x="51" y="206"/>
                </a:cxn>
                <a:cxn ang="0">
                  <a:pos x="42" y="200"/>
                </a:cxn>
                <a:cxn ang="0">
                  <a:pos x="32" y="191"/>
                </a:cxn>
                <a:cxn ang="0">
                  <a:pos x="24" y="177"/>
                </a:cxn>
                <a:cxn ang="0">
                  <a:pos x="17" y="163"/>
                </a:cxn>
                <a:cxn ang="0">
                  <a:pos x="12" y="148"/>
                </a:cxn>
                <a:cxn ang="0">
                  <a:pos x="7" y="130"/>
                </a:cxn>
                <a:cxn ang="0">
                  <a:pos x="3" y="113"/>
                </a:cxn>
                <a:cxn ang="0">
                  <a:pos x="0" y="97"/>
                </a:cxn>
                <a:cxn ang="0">
                  <a:pos x="3" y="82"/>
                </a:cxn>
                <a:cxn ang="0">
                  <a:pos x="7" y="66"/>
                </a:cxn>
                <a:cxn ang="0">
                  <a:pos x="13" y="51"/>
                </a:cxn>
                <a:cxn ang="0">
                  <a:pos x="19" y="37"/>
                </a:cxn>
                <a:cxn ang="0">
                  <a:pos x="27" y="26"/>
                </a:cxn>
                <a:cxn ang="0">
                  <a:pos x="35" y="16"/>
                </a:cxn>
                <a:cxn ang="0">
                  <a:pos x="45" y="8"/>
                </a:cxn>
                <a:cxn ang="0">
                  <a:pos x="56" y="0"/>
                </a:cxn>
                <a:cxn ang="0">
                  <a:pos x="65" y="2"/>
                </a:cxn>
                <a:cxn ang="0">
                  <a:pos x="74" y="8"/>
                </a:cxn>
                <a:cxn ang="0">
                  <a:pos x="84" y="12"/>
                </a:cxn>
                <a:cxn ang="0">
                  <a:pos x="93" y="20"/>
                </a:cxn>
                <a:cxn ang="0">
                  <a:pos x="102" y="28"/>
                </a:cxn>
                <a:cxn ang="0">
                  <a:pos x="109" y="37"/>
                </a:cxn>
                <a:cxn ang="0">
                  <a:pos x="117" y="49"/>
                </a:cxn>
                <a:cxn ang="0">
                  <a:pos x="123" y="63"/>
                </a:cxn>
              </a:cxnLst>
              <a:rect l="0" t="0" r="r" b="b"/>
              <a:pathLst>
                <a:path w="127" h="208">
                  <a:moveTo>
                    <a:pt x="123" y="63"/>
                  </a:moveTo>
                  <a:lnTo>
                    <a:pt x="124" y="92"/>
                  </a:lnTo>
                  <a:lnTo>
                    <a:pt x="127" y="121"/>
                  </a:lnTo>
                  <a:lnTo>
                    <a:pt x="124" y="150"/>
                  </a:lnTo>
                  <a:lnTo>
                    <a:pt x="113" y="175"/>
                  </a:lnTo>
                  <a:lnTo>
                    <a:pt x="106" y="179"/>
                  </a:lnTo>
                  <a:lnTo>
                    <a:pt x="98" y="185"/>
                  </a:lnTo>
                  <a:lnTo>
                    <a:pt x="91" y="193"/>
                  </a:lnTo>
                  <a:lnTo>
                    <a:pt x="84" y="198"/>
                  </a:lnTo>
                  <a:lnTo>
                    <a:pt x="76" y="204"/>
                  </a:lnTo>
                  <a:lnTo>
                    <a:pt x="69" y="208"/>
                  </a:lnTo>
                  <a:lnTo>
                    <a:pt x="60" y="208"/>
                  </a:lnTo>
                  <a:lnTo>
                    <a:pt x="51" y="206"/>
                  </a:lnTo>
                  <a:lnTo>
                    <a:pt x="42" y="200"/>
                  </a:lnTo>
                  <a:lnTo>
                    <a:pt x="32" y="191"/>
                  </a:lnTo>
                  <a:lnTo>
                    <a:pt x="24" y="177"/>
                  </a:lnTo>
                  <a:lnTo>
                    <a:pt x="17" y="163"/>
                  </a:lnTo>
                  <a:lnTo>
                    <a:pt x="12" y="148"/>
                  </a:lnTo>
                  <a:lnTo>
                    <a:pt x="7" y="130"/>
                  </a:lnTo>
                  <a:lnTo>
                    <a:pt x="3" y="113"/>
                  </a:lnTo>
                  <a:lnTo>
                    <a:pt x="0" y="97"/>
                  </a:lnTo>
                  <a:lnTo>
                    <a:pt x="3" y="82"/>
                  </a:lnTo>
                  <a:lnTo>
                    <a:pt x="7" y="66"/>
                  </a:lnTo>
                  <a:lnTo>
                    <a:pt x="13" y="51"/>
                  </a:lnTo>
                  <a:lnTo>
                    <a:pt x="19" y="37"/>
                  </a:lnTo>
                  <a:lnTo>
                    <a:pt x="27" y="26"/>
                  </a:lnTo>
                  <a:lnTo>
                    <a:pt x="35" y="16"/>
                  </a:lnTo>
                  <a:lnTo>
                    <a:pt x="45" y="8"/>
                  </a:lnTo>
                  <a:lnTo>
                    <a:pt x="56" y="0"/>
                  </a:lnTo>
                  <a:lnTo>
                    <a:pt x="65" y="2"/>
                  </a:lnTo>
                  <a:lnTo>
                    <a:pt x="74" y="8"/>
                  </a:lnTo>
                  <a:lnTo>
                    <a:pt x="84" y="12"/>
                  </a:lnTo>
                  <a:lnTo>
                    <a:pt x="93" y="20"/>
                  </a:lnTo>
                  <a:lnTo>
                    <a:pt x="102" y="28"/>
                  </a:lnTo>
                  <a:lnTo>
                    <a:pt x="109" y="37"/>
                  </a:lnTo>
                  <a:lnTo>
                    <a:pt x="117" y="49"/>
                  </a:lnTo>
                  <a:lnTo>
                    <a:pt x="123" y="6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3" name="Freeform 71"/>
            <p:cNvSpPr>
              <a:spLocks/>
            </p:cNvSpPr>
            <p:nvPr/>
          </p:nvSpPr>
          <p:spPr bwMode="auto">
            <a:xfrm>
              <a:off x="1677" y="462"/>
              <a:ext cx="22" cy="8"/>
            </a:xfrm>
            <a:custGeom>
              <a:avLst/>
              <a:gdLst/>
              <a:ahLst/>
              <a:cxnLst>
                <a:cxn ang="0">
                  <a:pos x="22" y="12"/>
                </a:cxn>
                <a:cxn ang="0">
                  <a:pos x="17" y="12"/>
                </a:cxn>
                <a:cxn ang="0">
                  <a:pos x="11" y="14"/>
                </a:cxn>
                <a:cxn ang="0">
                  <a:pos x="6" y="16"/>
                </a:cxn>
                <a:cxn ang="0">
                  <a:pos x="0" y="16"/>
                </a:cxn>
                <a:cxn ang="0">
                  <a:pos x="2" y="0"/>
                </a:cxn>
                <a:cxn ang="0">
                  <a:pos x="22" y="4"/>
                </a:cxn>
                <a:cxn ang="0">
                  <a:pos x="22" y="12"/>
                </a:cxn>
              </a:cxnLst>
              <a:rect l="0" t="0" r="r" b="b"/>
              <a:pathLst>
                <a:path w="22" h="16">
                  <a:moveTo>
                    <a:pt x="22" y="12"/>
                  </a:moveTo>
                  <a:lnTo>
                    <a:pt x="17" y="12"/>
                  </a:lnTo>
                  <a:lnTo>
                    <a:pt x="11" y="14"/>
                  </a:lnTo>
                  <a:lnTo>
                    <a:pt x="6" y="16"/>
                  </a:lnTo>
                  <a:lnTo>
                    <a:pt x="0" y="16"/>
                  </a:lnTo>
                  <a:lnTo>
                    <a:pt x="2" y="0"/>
                  </a:lnTo>
                  <a:lnTo>
                    <a:pt x="22" y="4"/>
                  </a:lnTo>
                  <a:lnTo>
                    <a:pt x="22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4" name="Freeform 72"/>
            <p:cNvSpPr>
              <a:spLocks/>
            </p:cNvSpPr>
            <p:nvPr/>
          </p:nvSpPr>
          <p:spPr bwMode="auto">
            <a:xfrm>
              <a:off x="866" y="466"/>
              <a:ext cx="32" cy="6"/>
            </a:xfrm>
            <a:custGeom>
              <a:avLst/>
              <a:gdLst/>
              <a:ahLst/>
              <a:cxnLst>
                <a:cxn ang="0">
                  <a:pos x="32" y="12"/>
                </a:cxn>
                <a:cxn ang="0">
                  <a:pos x="26" y="12"/>
                </a:cxn>
                <a:cxn ang="0">
                  <a:pos x="19" y="8"/>
                </a:cxn>
                <a:cxn ang="0">
                  <a:pos x="10" y="4"/>
                </a:cxn>
                <a:cxn ang="0">
                  <a:pos x="0" y="0"/>
                </a:cxn>
                <a:cxn ang="0">
                  <a:pos x="9" y="0"/>
                </a:cxn>
                <a:cxn ang="0">
                  <a:pos x="16" y="0"/>
                </a:cxn>
                <a:cxn ang="0">
                  <a:pos x="25" y="4"/>
                </a:cxn>
                <a:cxn ang="0">
                  <a:pos x="32" y="12"/>
                </a:cxn>
              </a:cxnLst>
              <a:rect l="0" t="0" r="r" b="b"/>
              <a:pathLst>
                <a:path w="32" h="12">
                  <a:moveTo>
                    <a:pt x="32" y="12"/>
                  </a:moveTo>
                  <a:lnTo>
                    <a:pt x="26" y="12"/>
                  </a:lnTo>
                  <a:lnTo>
                    <a:pt x="19" y="8"/>
                  </a:lnTo>
                  <a:lnTo>
                    <a:pt x="10" y="4"/>
                  </a:lnTo>
                  <a:lnTo>
                    <a:pt x="0" y="0"/>
                  </a:lnTo>
                  <a:lnTo>
                    <a:pt x="9" y="0"/>
                  </a:lnTo>
                  <a:lnTo>
                    <a:pt x="16" y="0"/>
                  </a:lnTo>
                  <a:lnTo>
                    <a:pt x="25" y="4"/>
                  </a:lnTo>
                  <a:lnTo>
                    <a:pt x="32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5" name="Freeform 73"/>
            <p:cNvSpPr>
              <a:spLocks/>
            </p:cNvSpPr>
            <p:nvPr/>
          </p:nvSpPr>
          <p:spPr bwMode="auto">
            <a:xfrm>
              <a:off x="1136" y="467"/>
              <a:ext cx="34" cy="55"/>
            </a:xfrm>
            <a:custGeom>
              <a:avLst/>
              <a:gdLst/>
              <a:ahLst/>
              <a:cxnLst>
                <a:cxn ang="0">
                  <a:pos x="34" y="43"/>
                </a:cxn>
                <a:cxn ang="0">
                  <a:pos x="32" y="64"/>
                </a:cxn>
                <a:cxn ang="0">
                  <a:pos x="27" y="84"/>
                </a:cxn>
                <a:cxn ang="0">
                  <a:pos x="19" y="99"/>
                </a:cxn>
                <a:cxn ang="0">
                  <a:pos x="9" y="111"/>
                </a:cxn>
                <a:cxn ang="0">
                  <a:pos x="6" y="111"/>
                </a:cxn>
                <a:cxn ang="0">
                  <a:pos x="5" y="111"/>
                </a:cxn>
                <a:cxn ang="0">
                  <a:pos x="3" y="109"/>
                </a:cxn>
                <a:cxn ang="0">
                  <a:pos x="0" y="107"/>
                </a:cxn>
                <a:cxn ang="0">
                  <a:pos x="9" y="103"/>
                </a:cxn>
                <a:cxn ang="0">
                  <a:pos x="16" y="93"/>
                </a:cxn>
                <a:cxn ang="0">
                  <a:pos x="21" y="84"/>
                </a:cxn>
                <a:cxn ang="0">
                  <a:pos x="29" y="72"/>
                </a:cxn>
                <a:cxn ang="0">
                  <a:pos x="29" y="53"/>
                </a:cxn>
                <a:cxn ang="0">
                  <a:pos x="29" y="35"/>
                </a:cxn>
                <a:cxn ang="0">
                  <a:pos x="24" y="18"/>
                </a:cxn>
                <a:cxn ang="0">
                  <a:pos x="16" y="2"/>
                </a:cxn>
                <a:cxn ang="0">
                  <a:pos x="8" y="2"/>
                </a:cxn>
                <a:cxn ang="0">
                  <a:pos x="19" y="0"/>
                </a:cxn>
                <a:cxn ang="0">
                  <a:pos x="26" y="10"/>
                </a:cxn>
                <a:cxn ang="0">
                  <a:pos x="31" y="27"/>
                </a:cxn>
                <a:cxn ang="0">
                  <a:pos x="34" y="43"/>
                </a:cxn>
              </a:cxnLst>
              <a:rect l="0" t="0" r="r" b="b"/>
              <a:pathLst>
                <a:path w="34" h="111">
                  <a:moveTo>
                    <a:pt x="34" y="43"/>
                  </a:moveTo>
                  <a:lnTo>
                    <a:pt x="32" y="64"/>
                  </a:lnTo>
                  <a:lnTo>
                    <a:pt x="27" y="84"/>
                  </a:lnTo>
                  <a:lnTo>
                    <a:pt x="19" y="99"/>
                  </a:lnTo>
                  <a:lnTo>
                    <a:pt x="9" y="111"/>
                  </a:lnTo>
                  <a:lnTo>
                    <a:pt x="6" y="111"/>
                  </a:lnTo>
                  <a:lnTo>
                    <a:pt x="5" y="111"/>
                  </a:lnTo>
                  <a:lnTo>
                    <a:pt x="3" y="109"/>
                  </a:lnTo>
                  <a:lnTo>
                    <a:pt x="0" y="107"/>
                  </a:lnTo>
                  <a:lnTo>
                    <a:pt x="9" y="103"/>
                  </a:lnTo>
                  <a:lnTo>
                    <a:pt x="16" y="93"/>
                  </a:lnTo>
                  <a:lnTo>
                    <a:pt x="21" y="84"/>
                  </a:lnTo>
                  <a:lnTo>
                    <a:pt x="29" y="72"/>
                  </a:lnTo>
                  <a:lnTo>
                    <a:pt x="29" y="53"/>
                  </a:lnTo>
                  <a:lnTo>
                    <a:pt x="29" y="35"/>
                  </a:lnTo>
                  <a:lnTo>
                    <a:pt x="24" y="18"/>
                  </a:lnTo>
                  <a:lnTo>
                    <a:pt x="16" y="2"/>
                  </a:lnTo>
                  <a:lnTo>
                    <a:pt x="8" y="2"/>
                  </a:lnTo>
                  <a:lnTo>
                    <a:pt x="19" y="0"/>
                  </a:lnTo>
                  <a:lnTo>
                    <a:pt x="26" y="10"/>
                  </a:lnTo>
                  <a:lnTo>
                    <a:pt x="31" y="27"/>
                  </a:lnTo>
                  <a:lnTo>
                    <a:pt x="34" y="4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6" name="Freeform 74"/>
            <p:cNvSpPr>
              <a:spLocks/>
            </p:cNvSpPr>
            <p:nvPr/>
          </p:nvSpPr>
          <p:spPr bwMode="auto">
            <a:xfrm>
              <a:off x="1620" y="470"/>
              <a:ext cx="17" cy="9"/>
            </a:xfrm>
            <a:custGeom>
              <a:avLst/>
              <a:gdLst/>
              <a:ahLst/>
              <a:cxnLst>
                <a:cxn ang="0">
                  <a:pos x="11" y="17"/>
                </a:cxn>
                <a:cxn ang="0">
                  <a:pos x="11" y="10"/>
                </a:cxn>
                <a:cxn ang="0">
                  <a:pos x="6" y="8"/>
                </a:cxn>
                <a:cxn ang="0">
                  <a:pos x="1" y="8"/>
                </a:cxn>
                <a:cxn ang="0">
                  <a:pos x="0" y="0"/>
                </a:cxn>
                <a:cxn ang="0">
                  <a:pos x="17" y="12"/>
                </a:cxn>
                <a:cxn ang="0">
                  <a:pos x="11" y="17"/>
                </a:cxn>
              </a:cxnLst>
              <a:rect l="0" t="0" r="r" b="b"/>
              <a:pathLst>
                <a:path w="17" h="17">
                  <a:moveTo>
                    <a:pt x="11" y="17"/>
                  </a:moveTo>
                  <a:lnTo>
                    <a:pt x="11" y="10"/>
                  </a:lnTo>
                  <a:lnTo>
                    <a:pt x="6" y="8"/>
                  </a:lnTo>
                  <a:lnTo>
                    <a:pt x="1" y="8"/>
                  </a:lnTo>
                  <a:lnTo>
                    <a:pt x="0" y="0"/>
                  </a:lnTo>
                  <a:lnTo>
                    <a:pt x="17" y="12"/>
                  </a:lnTo>
                  <a:lnTo>
                    <a:pt x="11" y="1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7" name="Freeform 75"/>
            <p:cNvSpPr>
              <a:spLocks/>
            </p:cNvSpPr>
            <p:nvPr/>
          </p:nvSpPr>
          <p:spPr bwMode="auto">
            <a:xfrm>
              <a:off x="923" y="476"/>
              <a:ext cx="20" cy="3"/>
            </a:xfrm>
            <a:custGeom>
              <a:avLst/>
              <a:gdLst/>
              <a:ahLst/>
              <a:cxnLst>
                <a:cxn ang="0">
                  <a:pos x="20" y="5"/>
                </a:cxn>
                <a:cxn ang="0">
                  <a:pos x="0" y="5"/>
                </a:cxn>
                <a:cxn ang="0">
                  <a:pos x="3" y="0"/>
                </a:cxn>
                <a:cxn ang="0">
                  <a:pos x="8" y="0"/>
                </a:cxn>
                <a:cxn ang="0">
                  <a:pos x="15" y="3"/>
                </a:cxn>
                <a:cxn ang="0">
                  <a:pos x="20" y="5"/>
                </a:cxn>
              </a:cxnLst>
              <a:rect l="0" t="0" r="r" b="b"/>
              <a:pathLst>
                <a:path w="20" h="5">
                  <a:moveTo>
                    <a:pt x="20" y="5"/>
                  </a:moveTo>
                  <a:lnTo>
                    <a:pt x="0" y="5"/>
                  </a:lnTo>
                  <a:lnTo>
                    <a:pt x="3" y="0"/>
                  </a:lnTo>
                  <a:lnTo>
                    <a:pt x="8" y="0"/>
                  </a:lnTo>
                  <a:lnTo>
                    <a:pt x="15" y="3"/>
                  </a:lnTo>
                  <a:lnTo>
                    <a:pt x="20" y="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8" name="Freeform 76"/>
            <p:cNvSpPr>
              <a:spLocks/>
            </p:cNvSpPr>
            <p:nvPr/>
          </p:nvSpPr>
          <p:spPr bwMode="auto">
            <a:xfrm>
              <a:off x="1110" y="482"/>
              <a:ext cx="11" cy="16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10" y="8"/>
                </a:cxn>
                <a:cxn ang="0">
                  <a:pos x="9" y="18"/>
                </a:cxn>
                <a:cxn ang="0">
                  <a:pos x="6" y="25"/>
                </a:cxn>
                <a:cxn ang="0">
                  <a:pos x="5" y="33"/>
                </a:cxn>
                <a:cxn ang="0">
                  <a:pos x="0" y="25"/>
                </a:cxn>
                <a:cxn ang="0">
                  <a:pos x="0" y="14"/>
                </a:cxn>
                <a:cxn ang="0">
                  <a:pos x="4" y="4"/>
                </a:cxn>
                <a:cxn ang="0">
                  <a:pos x="11" y="0"/>
                </a:cxn>
              </a:cxnLst>
              <a:rect l="0" t="0" r="r" b="b"/>
              <a:pathLst>
                <a:path w="11" h="33">
                  <a:moveTo>
                    <a:pt x="11" y="0"/>
                  </a:moveTo>
                  <a:lnTo>
                    <a:pt x="10" y="8"/>
                  </a:lnTo>
                  <a:lnTo>
                    <a:pt x="9" y="18"/>
                  </a:lnTo>
                  <a:lnTo>
                    <a:pt x="6" y="25"/>
                  </a:lnTo>
                  <a:lnTo>
                    <a:pt x="5" y="33"/>
                  </a:lnTo>
                  <a:lnTo>
                    <a:pt x="0" y="25"/>
                  </a:lnTo>
                  <a:lnTo>
                    <a:pt x="0" y="14"/>
                  </a:lnTo>
                  <a:lnTo>
                    <a:pt x="4" y="4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49" name="Freeform 77"/>
            <p:cNvSpPr>
              <a:spLocks/>
            </p:cNvSpPr>
            <p:nvPr/>
          </p:nvSpPr>
          <p:spPr bwMode="auto">
            <a:xfrm>
              <a:off x="1131" y="485"/>
              <a:ext cx="10" cy="16"/>
            </a:xfrm>
            <a:custGeom>
              <a:avLst/>
              <a:gdLst/>
              <a:ahLst/>
              <a:cxnLst>
                <a:cxn ang="0">
                  <a:pos x="9" y="0"/>
                </a:cxn>
                <a:cxn ang="0">
                  <a:pos x="10" y="8"/>
                </a:cxn>
                <a:cxn ang="0">
                  <a:pos x="9" y="16"/>
                </a:cxn>
                <a:cxn ang="0">
                  <a:pos x="6" y="23"/>
                </a:cxn>
                <a:cxn ang="0">
                  <a:pos x="5" y="31"/>
                </a:cxn>
                <a:cxn ang="0">
                  <a:pos x="4" y="29"/>
                </a:cxn>
                <a:cxn ang="0">
                  <a:pos x="2" y="27"/>
                </a:cxn>
                <a:cxn ang="0">
                  <a:pos x="2" y="23"/>
                </a:cxn>
                <a:cxn ang="0">
                  <a:pos x="2" y="19"/>
                </a:cxn>
                <a:cxn ang="0">
                  <a:pos x="0" y="12"/>
                </a:cxn>
                <a:cxn ang="0">
                  <a:pos x="2" y="6"/>
                </a:cxn>
                <a:cxn ang="0">
                  <a:pos x="5" y="2"/>
                </a:cxn>
                <a:cxn ang="0">
                  <a:pos x="9" y="0"/>
                </a:cxn>
              </a:cxnLst>
              <a:rect l="0" t="0" r="r" b="b"/>
              <a:pathLst>
                <a:path w="10" h="31">
                  <a:moveTo>
                    <a:pt x="9" y="0"/>
                  </a:moveTo>
                  <a:lnTo>
                    <a:pt x="10" y="8"/>
                  </a:lnTo>
                  <a:lnTo>
                    <a:pt x="9" y="16"/>
                  </a:lnTo>
                  <a:lnTo>
                    <a:pt x="6" y="23"/>
                  </a:lnTo>
                  <a:lnTo>
                    <a:pt x="5" y="31"/>
                  </a:lnTo>
                  <a:lnTo>
                    <a:pt x="4" y="29"/>
                  </a:lnTo>
                  <a:lnTo>
                    <a:pt x="2" y="27"/>
                  </a:lnTo>
                  <a:lnTo>
                    <a:pt x="2" y="23"/>
                  </a:lnTo>
                  <a:lnTo>
                    <a:pt x="2" y="19"/>
                  </a:lnTo>
                  <a:lnTo>
                    <a:pt x="0" y="12"/>
                  </a:lnTo>
                  <a:lnTo>
                    <a:pt x="2" y="6"/>
                  </a:lnTo>
                  <a:lnTo>
                    <a:pt x="5" y="2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0" name="Freeform 78"/>
            <p:cNvSpPr>
              <a:spLocks/>
            </p:cNvSpPr>
            <p:nvPr/>
          </p:nvSpPr>
          <p:spPr bwMode="auto">
            <a:xfrm>
              <a:off x="1364" y="488"/>
              <a:ext cx="47" cy="58"/>
            </a:xfrm>
            <a:custGeom>
              <a:avLst/>
              <a:gdLst/>
              <a:ahLst/>
              <a:cxnLst>
                <a:cxn ang="0">
                  <a:pos x="45" y="72"/>
                </a:cxn>
                <a:cxn ang="0">
                  <a:pos x="42" y="79"/>
                </a:cxn>
                <a:cxn ang="0">
                  <a:pos x="39" y="85"/>
                </a:cxn>
                <a:cxn ang="0">
                  <a:pos x="35" y="91"/>
                </a:cxn>
                <a:cxn ang="0">
                  <a:pos x="30" y="95"/>
                </a:cxn>
                <a:cxn ang="0">
                  <a:pos x="25" y="101"/>
                </a:cxn>
                <a:cxn ang="0">
                  <a:pos x="19" y="105"/>
                </a:cxn>
                <a:cxn ang="0">
                  <a:pos x="14" y="109"/>
                </a:cxn>
                <a:cxn ang="0">
                  <a:pos x="8" y="114"/>
                </a:cxn>
                <a:cxn ang="0">
                  <a:pos x="0" y="110"/>
                </a:cxn>
                <a:cxn ang="0">
                  <a:pos x="7" y="110"/>
                </a:cxn>
                <a:cxn ang="0">
                  <a:pos x="12" y="109"/>
                </a:cxn>
                <a:cxn ang="0">
                  <a:pos x="16" y="105"/>
                </a:cxn>
                <a:cxn ang="0">
                  <a:pos x="21" y="99"/>
                </a:cxn>
                <a:cxn ang="0">
                  <a:pos x="25" y="91"/>
                </a:cxn>
                <a:cxn ang="0">
                  <a:pos x="29" y="83"/>
                </a:cxn>
                <a:cxn ang="0">
                  <a:pos x="33" y="77"/>
                </a:cxn>
                <a:cxn ang="0">
                  <a:pos x="37" y="72"/>
                </a:cxn>
                <a:cxn ang="0">
                  <a:pos x="40" y="52"/>
                </a:cxn>
                <a:cxn ang="0">
                  <a:pos x="37" y="35"/>
                </a:cxn>
                <a:cxn ang="0">
                  <a:pos x="34" y="17"/>
                </a:cxn>
                <a:cxn ang="0">
                  <a:pos x="30" y="0"/>
                </a:cxn>
                <a:cxn ang="0">
                  <a:pos x="37" y="15"/>
                </a:cxn>
                <a:cxn ang="0">
                  <a:pos x="44" y="33"/>
                </a:cxn>
                <a:cxn ang="0">
                  <a:pos x="47" y="50"/>
                </a:cxn>
                <a:cxn ang="0">
                  <a:pos x="45" y="72"/>
                </a:cxn>
              </a:cxnLst>
              <a:rect l="0" t="0" r="r" b="b"/>
              <a:pathLst>
                <a:path w="47" h="114">
                  <a:moveTo>
                    <a:pt x="45" y="72"/>
                  </a:moveTo>
                  <a:lnTo>
                    <a:pt x="42" y="79"/>
                  </a:lnTo>
                  <a:lnTo>
                    <a:pt x="39" y="85"/>
                  </a:lnTo>
                  <a:lnTo>
                    <a:pt x="35" y="91"/>
                  </a:lnTo>
                  <a:lnTo>
                    <a:pt x="30" y="95"/>
                  </a:lnTo>
                  <a:lnTo>
                    <a:pt x="25" y="101"/>
                  </a:lnTo>
                  <a:lnTo>
                    <a:pt x="19" y="105"/>
                  </a:lnTo>
                  <a:lnTo>
                    <a:pt x="14" y="109"/>
                  </a:lnTo>
                  <a:lnTo>
                    <a:pt x="8" y="114"/>
                  </a:lnTo>
                  <a:lnTo>
                    <a:pt x="0" y="110"/>
                  </a:lnTo>
                  <a:lnTo>
                    <a:pt x="7" y="110"/>
                  </a:lnTo>
                  <a:lnTo>
                    <a:pt x="12" y="109"/>
                  </a:lnTo>
                  <a:lnTo>
                    <a:pt x="16" y="105"/>
                  </a:lnTo>
                  <a:lnTo>
                    <a:pt x="21" y="99"/>
                  </a:lnTo>
                  <a:lnTo>
                    <a:pt x="25" y="91"/>
                  </a:lnTo>
                  <a:lnTo>
                    <a:pt x="29" y="83"/>
                  </a:lnTo>
                  <a:lnTo>
                    <a:pt x="33" y="77"/>
                  </a:lnTo>
                  <a:lnTo>
                    <a:pt x="37" y="72"/>
                  </a:lnTo>
                  <a:lnTo>
                    <a:pt x="40" y="52"/>
                  </a:lnTo>
                  <a:lnTo>
                    <a:pt x="37" y="35"/>
                  </a:lnTo>
                  <a:lnTo>
                    <a:pt x="34" y="17"/>
                  </a:lnTo>
                  <a:lnTo>
                    <a:pt x="30" y="0"/>
                  </a:lnTo>
                  <a:lnTo>
                    <a:pt x="37" y="15"/>
                  </a:lnTo>
                  <a:lnTo>
                    <a:pt x="44" y="33"/>
                  </a:lnTo>
                  <a:lnTo>
                    <a:pt x="47" y="50"/>
                  </a:lnTo>
                  <a:lnTo>
                    <a:pt x="45" y="7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1" name="Freeform 79"/>
            <p:cNvSpPr>
              <a:spLocks/>
            </p:cNvSpPr>
            <p:nvPr/>
          </p:nvSpPr>
          <p:spPr bwMode="auto">
            <a:xfrm>
              <a:off x="1495" y="495"/>
              <a:ext cx="93" cy="18"/>
            </a:xfrm>
            <a:custGeom>
              <a:avLst/>
              <a:gdLst/>
              <a:ahLst/>
              <a:cxnLst>
                <a:cxn ang="0">
                  <a:pos x="93" y="12"/>
                </a:cxn>
                <a:cxn ang="0">
                  <a:pos x="88" y="22"/>
                </a:cxn>
                <a:cxn ang="0">
                  <a:pos x="80" y="28"/>
                </a:cxn>
                <a:cxn ang="0">
                  <a:pos x="72" y="31"/>
                </a:cxn>
                <a:cxn ang="0">
                  <a:pos x="62" y="31"/>
                </a:cxn>
                <a:cxn ang="0">
                  <a:pos x="52" y="31"/>
                </a:cxn>
                <a:cxn ang="0">
                  <a:pos x="43" y="31"/>
                </a:cxn>
                <a:cxn ang="0">
                  <a:pos x="34" y="33"/>
                </a:cxn>
                <a:cxn ang="0">
                  <a:pos x="26" y="35"/>
                </a:cxn>
                <a:cxn ang="0">
                  <a:pos x="21" y="33"/>
                </a:cxn>
                <a:cxn ang="0">
                  <a:pos x="15" y="30"/>
                </a:cxn>
                <a:cxn ang="0">
                  <a:pos x="9" y="28"/>
                </a:cxn>
                <a:cxn ang="0">
                  <a:pos x="1" y="26"/>
                </a:cxn>
                <a:cxn ang="0">
                  <a:pos x="1" y="24"/>
                </a:cxn>
                <a:cxn ang="0">
                  <a:pos x="1" y="22"/>
                </a:cxn>
                <a:cxn ang="0">
                  <a:pos x="1" y="22"/>
                </a:cxn>
                <a:cxn ang="0">
                  <a:pos x="0" y="20"/>
                </a:cxn>
                <a:cxn ang="0">
                  <a:pos x="8" y="18"/>
                </a:cxn>
                <a:cxn ang="0">
                  <a:pos x="16" y="18"/>
                </a:cxn>
                <a:cxn ang="0">
                  <a:pos x="26" y="16"/>
                </a:cxn>
                <a:cxn ang="0">
                  <a:pos x="37" y="14"/>
                </a:cxn>
                <a:cxn ang="0">
                  <a:pos x="47" y="12"/>
                </a:cxn>
                <a:cxn ang="0">
                  <a:pos x="57" y="8"/>
                </a:cxn>
                <a:cxn ang="0">
                  <a:pos x="66" y="4"/>
                </a:cxn>
                <a:cxn ang="0">
                  <a:pos x="74" y="0"/>
                </a:cxn>
                <a:cxn ang="0">
                  <a:pos x="79" y="2"/>
                </a:cxn>
                <a:cxn ang="0">
                  <a:pos x="84" y="2"/>
                </a:cxn>
                <a:cxn ang="0">
                  <a:pos x="89" y="4"/>
                </a:cxn>
                <a:cxn ang="0">
                  <a:pos x="93" y="12"/>
                </a:cxn>
              </a:cxnLst>
              <a:rect l="0" t="0" r="r" b="b"/>
              <a:pathLst>
                <a:path w="93" h="35">
                  <a:moveTo>
                    <a:pt x="93" y="12"/>
                  </a:moveTo>
                  <a:lnTo>
                    <a:pt x="88" y="22"/>
                  </a:lnTo>
                  <a:lnTo>
                    <a:pt x="80" y="28"/>
                  </a:lnTo>
                  <a:lnTo>
                    <a:pt x="72" y="31"/>
                  </a:lnTo>
                  <a:lnTo>
                    <a:pt x="62" y="31"/>
                  </a:lnTo>
                  <a:lnTo>
                    <a:pt x="52" y="31"/>
                  </a:lnTo>
                  <a:lnTo>
                    <a:pt x="43" y="31"/>
                  </a:lnTo>
                  <a:lnTo>
                    <a:pt x="34" y="33"/>
                  </a:lnTo>
                  <a:lnTo>
                    <a:pt x="26" y="35"/>
                  </a:lnTo>
                  <a:lnTo>
                    <a:pt x="21" y="33"/>
                  </a:lnTo>
                  <a:lnTo>
                    <a:pt x="15" y="30"/>
                  </a:lnTo>
                  <a:lnTo>
                    <a:pt x="9" y="28"/>
                  </a:lnTo>
                  <a:lnTo>
                    <a:pt x="1" y="26"/>
                  </a:lnTo>
                  <a:lnTo>
                    <a:pt x="1" y="24"/>
                  </a:lnTo>
                  <a:lnTo>
                    <a:pt x="1" y="22"/>
                  </a:lnTo>
                  <a:lnTo>
                    <a:pt x="1" y="22"/>
                  </a:lnTo>
                  <a:lnTo>
                    <a:pt x="0" y="20"/>
                  </a:lnTo>
                  <a:lnTo>
                    <a:pt x="8" y="18"/>
                  </a:lnTo>
                  <a:lnTo>
                    <a:pt x="16" y="18"/>
                  </a:lnTo>
                  <a:lnTo>
                    <a:pt x="26" y="16"/>
                  </a:lnTo>
                  <a:lnTo>
                    <a:pt x="37" y="14"/>
                  </a:lnTo>
                  <a:lnTo>
                    <a:pt x="47" y="12"/>
                  </a:lnTo>
                  <a:lnTo>
                    <a:pt x="57" y="8"/>
                  </a:lnTo>
                  <a:lnTo>
                    <a:pt x="66" y="4"/>
                  </a:lnTo>
                  <a:lnTo>
                    <a:pt x="74" y="0"/>
                  </a:lnTo>
                  <a:lnTo>
                    <a:pt x="79" y="2"/>
                  </a:lnTo>
                  <a:lnTo>
                    <a:pt x="84" y="2"/>
                  </a:lnTo>
                  <a:lnTo>
                    <a:pt x="89" y="4"/>
                  </a:lnTo>
                  <a:lnTo>
                    <a:pt x="93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2" name="Freeform 80"/>
            <p:cNvSpPr>
              <a:spLocks/>
            </p:cNvSpPr>
            <p:nvPr/>
          </p:nvSpPr>
          <p:spPr bwMode="auto">
            <a:xfrm>
              <a:off x="1350" y="503"/>
              <a:ext cx="5" cy="17"/>
            </a:xfrm>
            <a:custGeom>
              <a:avLst/>
              <a:gdLst/>
              <a:ahLst/>
              <a:cxnLst>
                <a:cxn ang="0">
                  <a:pos x="2" y="35"/>
                </a:cxn>
                <a:cxn ang="0">
                  <a:pos x="0" y="27"/>
                </a:cxn>
                <a:cxn ang="0">
                  <a:pos x="0" y="17"/>
                </a:cxn>
                <a:cxn ang="0">
                  <a:pos x="1" y="8"/>
                </a:cxn>
                <a:cxn ang="0">
                  <a:pos x="5" y="0"/>
                </a:cxn>
                <a:cxn ang="0">
                  <a:pos x="5" y="6"/>
                </a:cxn>
                <a:cxn ang="0">
                  <a:pos x="5" y="14"/>
                </a:cxn>
                <a:cxn ang="0">
                  <a:pos x="5" y="25"/>
                </a:cxn>
                <a:cxn ang="0">
                  <a:pos x="2" y="35"/>
                </a:cxn>
              </a:cxnLst>
              <a:rect l="0" t="0" r="r" b="b"/>
              <a:pathLst>
                <a:path w="5" h="35">
                  <a:moveTo>
                    <a:pt x="2" y="35"/>
                  </a:moveTo>
                  <a:lnTo>
                    <a:pt x="0" y="27"/>
                  </a:lnTo>
                  <a:lnTo>
                    <a:pt x="0" y="17"/>
                  </a:lnTo>
                  <a:lnTo>
                    <a:pt x="1" y="8"/>
                  </a:lnTo>
                  <a:lnTo>
                    <a:pt x="5" y="0"/>
                  </a:lnTo>
                  <a:lnTo>
                    <a:pt x="5" y="6"/>
                  </a:lnTo>
                  <a:lnTo>
                    <a:pt x="5" y="14"/>
                  </a:lnTo>
                  <a:lnTo>
                    <a:pt x="5" y="25"/>
                  </a:lnTo>
                  <a:lnTo>
                    <a:pt x="2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3" name="Freeform 81"/>
            <p:cNvSpPr>
              <a:spLocks/>
            </p:cNvSpPr>
            <p:nvPr/>
          </p:nvSpPr>
          <p:spPr bwMode="auto">
            <a:xfrm>
              <a:off x="1369" y="507"/>
              <a:ext cx="10" cy="15"/>
            </a:xfrm>
            <a:custGeom>
              <a:avLst/>
              <a:gdLst/>
              <a:ahLst/>
              <a:cxnLst>
                <a:cxn ang="0">
                  <a:pos x="10" y="0"/>
                </a:cxn>
                <a:cxn ang="0">
                  <a:pos x="10" y="7"/>
                </a:cxn>
                <a:cxn ang="0">
                  <a:pos x="9" y="15"/>
                </a:cxn>
                <a:cxn ang="0">
                  <a:pos x="7" y="23"/>
                </a:cxn>
                <a:cxn ang="0">
                  <a:pos x="5" y="31"/>
                </a:cxn>
                <a:cxn ang="0">
                  <a:pos x="0" y="23"/>
                </a:cxn>
                <a:cxn ang="0">
                  <a:pos x="0" y="11"/>
                </a:cxn>
                <a:cxn ang="0">
                  <a:pos x="4" y="4"/>
                </a:cxn>
                <a:cxn ang="0">
                  <a:pos x="10" y="0"/>
                </a:cxn>
              </a:cxnLst>
              <a:rect l="0" t="0" r="r" b="b"/>
              <a:pathLst>
                <a:path w="10" h="31">
                  <a:moveTo>
                    <a:pt x="10" y="0"/>
                  </a:moveTo>
                  <a:lnTo>
                    <a:pt x="10" y="7"/>
                  </a:lnTo>
                  <a:lnTo>
                    <a:pt x="9" y="15"/>
                  </a:lnTo>
                  <a:lnTo>
                    <a:pt x="7" y="23"/>
                  </a:lnTo>
                  <a:lnTo>
                    <a:pt x="5" y="31"/>
                  </a:lnTo>
                  <a:lnTo>
                    <a:pt x="0" y="23"/>
                  </a:lnTo>
                  <a:lnTo>
                    <a:pt x="0" y="11"/>
                  </a:lnTo>
                  <a:lnTo>
                    <a:pt x="4" y="4"/>
                  </a:lnTo>
                  <a:lnTo>
                    <a:pt x="10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4" name="Freeform 82"/>
            <p:cNvSpPr>
              <a:spLocks/>
            </p:cNvSpPr>
            <p:nvPr/>
          </p:nvSpPr>
          <p:spPr bwMode="auto">
            <a:xfrm>
              <a:off x="1491" y="532"/>
              <a:ext cx="84" cy="9"/>
            </a:xfrm>
            <a:custGeom>
              <a:avLst/>
              <a:gdLst/>
              <a:ahLst/>
              <a:cxnLst>
                <a:cxn ang="0">
                  <a:pos x="84" y="18"/>
                </a:cxn>
                <a:cxn ang="0">
                  <a:pos x="0" y="18"/>
                </a:cxn>
                <a:cxn ang="0">
                  <a:pos x="0" y="10"/>
                </a:cxn>
                <a:cxn ang="0">
                  <a:pos x="10" y="6"/>
                </a:cxn>
                <a:cxn ang="0">
                  <a:pos x="21" y="4"/>
                </a:cxn>
                <a:cxn ang="0">
                  <a:pos x="33" y="2"/>
                </a:cxn>
                <a:cxn ang="0">
                  <a:pos x="42" y="0"/>
                </a:cxn>
                <a:cxn ang="0">
                  <a:pos x="54" y="0"/>
                </a:cxn>
                <a:cxn ang="0">
                  <a:pos x="65" y="0"/>
                </a:cxn>
                <a:cxn ang="0">
                  <a:pos x="75" y="0"/>
                </a:cxn>
                <a:cxn ang="0">
                  <a:pos x="84" y="0"/>
                </a:cxn>
                <a:cxn ang="0">
                  <a:pos x="84" y="18"/>
                </a:cxn>
              </a:cxnLst>
              <a:rect l="0" t="0" r="r" b="b"/>
              <a:pathLst>
                <a:path w="84" h="18">
                  <a:moveTo>
                    <a:pt x="84" y="18"/>
                  </a:moveTo>
                  <a:lnTo>
                    <a:pt x="0" y="18"/>
                  </a:lnTo>
                  <a:lnTo>
                    <a:pt x="0" y="10"/>
                  </a:lnTo>
                  <a:lnTo>
                    <a:pt x="10" y="6"/>
                  </a:lnTo>
                  <a:lnTo>
                    <a:pt x="21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4" y="0"/>
                  </a:lnTo>
                  <a:lnTo>
                    <a:pt x="65" y="0"/>
                  </a:lnTo>
                  <a:lnTo>
                    <a:pt x="75" y="0"/>
                  </a:lnTo>
                  <a:lnTo>
                    <a:pt x="84" y="0"/>
                  </a:lnTo>
                  <a:lnTo>
                    <a:pt x="84" y="1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5" name="Freeform 83"/>
            <p:cNvSpPr>
              <a:spLocks/>
            </p:cNvSpPr>
            <p:nvPr/>
          </p:nvSpPr>
          <p:spPr bwMode="auto">
            <a:xfrm>
              <a:off x="1714" y="541"/>
              <a:ext cx="56" cy="22"/>
            </a:xfrm>
            <a:custGeom>
              <a:avLst/>
              <a:gdLst/>
              <a:ahLst/>
              <a:cxnLst>
                <a:cxn ang="0">
                  <a:pos x="56" y="44"/>
                </a:cxn>
                <a:cxn ang="0">
                  <a:pos x="49" y="42"/>
                </a:cxn>
                <a:cxn ang="0">
                  <a:pos x="43" y="38"/>
                </a:cxn>
                <a:cxn ang="0">
                  <a:pos x="35" y="37"/>
                </a:cxn>
                <a:cxn ang="0">
                  <a:pos x="28" y="31"/>
                </a:cxn>
                <a:cxn ang="0">
                  <a:pos x="21" y="27"/>
                </a:cxn>
                <a:cxn ang="0">
                  <a:pos x="13" y="21"/>
                </a:cxn>
                <a:cxn ang="0">
                  <a:pos x="7" y="15"/>
                </a:cxn>
                <a:cxn ang="0">
                  <a:pos x="0" y="9"/>
                </a:cxn>
                <a:cxn ang="0">
                  <a:pos x="0" y="0"/>
                </a:cxn>
                <a:cxn ang="0">
                  <a:pos x="7" y="4"/>
                </a:cxn>
                <a:cxn ang="0">
                  <a:pos x="14" y="5"/>
                </a:cxn>
                <a:cxn ang="0">
                  <a:pos x="22" y="7"/>
                </a:cxn>
                <a:cxn ang="0">
                  <a:pos x="30" y="11"/>
                </a:cxn>
                <a:cxn ang="0">
                  <a:pos x="38" y="15"/>
                </a:cxn>
                <a:cxn ang="0">
                  <a:pos x="45" y="21"/>
                </a:cxn>
                <a:cxn ang="0">
                  <a:pos x="51" y="31"/>
                </a:cxn>
                <a:cxn ang="0">
                  <a:pos x="56" y="44"/>
                </a:cxn>
              </a:cxnLst>
              <a:rect l="0" t="0" r="r" b="b"/>
              <a:pathLst>
                <a:path w="56" h="44">
                  <a:moveTo>
                    <a:pt x="56" y="44"/>
                  </a:moveTo>
                  <a:lnTo>
                    <a:pt x="49" y="42"/>
                  </a:lnTo>
                  <a:lnTo>
                    <a:pt x="43" y="38"/>
                  </a:lnTo>
                  <a:lnTo>
                    <a:pt x="35" y="37"/>
                  </a:lnTo>
                  <a:lnTo>
                    <a:pt x="28" y="31"/>
                  </a:lnTo>
                  <a:lnTo>
                    <a:pt x="21" y="27"/>
                  </a:lnTo>
                  <a:lnTo>
                    <a:pt x="13" y="21"/>
                  </a:lnTo>
                  <a:lnTo>
                    <a:pt x="7" y="15"/>
                  </a:lnTo>
                  <a:lnTo>
                    <a:pt x="0" y="9"/>
                  </a:lnTo>
                  <a:lnTo>
                    <a:pt x="0" y="0"/>
                  </a:lnTo>
                  <a:lnTo>
                    <a:pt x="7" y="4"/>
                  </a:lnTo>
                  <a:lnTo>
                    <a:pt x="14" y="5"/>
                  </a:lnTo>
                  <a:lnTo>
                    <a:pt x="22" y="7"/>
                  </a:lnTo>
                  <a:lnTo>
                    <a:pt x="30" y="11"/>
                  </a:lnTo>
                  <a:lnTo>
                    <a:pt x="38" y="15"/>
                  </a:lnTo>
                  <a:lnTo>
                    <a:pt x="45" y="21"/>
                  </a:lnTo>
                  <a:lnTo>
                    <a:pt x="51" y="31"/>
                  </a:lnTo>
                  <a:lnTo>
                    <a:pt x="56" y="4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6" name="Freeform 84"/>
            <p:cNvSpPr>
              <a:spLocks/>
            </p:cNvSpPr>
            <p:nvPr/>
          </p:nvSpPr>
          <p:spPr bwMode="auto">
            <a:xfrm>
              <a:off x="1218" y="547"/>
              <a:ext cx="53" cy="39"/>
            </a:xfrm>
            <a:custGeom>
              <a:avLst/>
              <a:gdLst/>
              <a:ahLst/>
              <a:cxnLst>
                <a:cxn ang="0">
                  <a:pos x="53" y="37"/>
                </a:cxn>
                <a:cxn ang="0">
                  <a:pos x="51" y="55"/>
                </a:cxn>
                <a:cxn ang="0">
                  <a:pos x="47" y="68"/>
                </a:cxn>
                <a:cxn ang="0">
                  <a:pos x="37" y="76"/>
                </a:cxn>
                <a:cxn ang="0">
                  <a:pos x="26" y="78"/>
                </a:cxn>
                <a:cxn ang="0">
                  <a:pos x="16" y="80"/>
                </a:cxn>
                <a:cxn ang="0">
                  <a:pos x="8" y="74"/>
                </a:cxn>
                <a:cxn ang="0">
                  <a:pos x="3" y="64"/>
                </a:cxn>
                <a:cxn ang="0">
                  <a:pos x="0" y="53"/>
                </a:cxn>
                <a:cxn ang="0">
                  <a:pos x="0" y="37"/>
                </a:cxn>
                <a:cxn ang="0">
                  <a:pos x="1" y="20"/>
                </a:cxn>
                <a:cxn ang="0">
                  <a:pos x="6" y="8"/>
                </a:cxn>
                <a:cxn ang="0">
                  <a:pos x="13" y="0"/>
                </a:cxn>
                <a:cxn ang="0">
                  <a:pos x="19" y="0"/>
                </a:cxn>
                <a:cxn ang="0">
                  <a:pos x="26" y="2"/>
                </a:cxn>
                <a:cxn ang="0">
                  <a:pos x="32" y="4"/>
                </a:cxn>
                <a:cxn ang="0">
                  <a:pos x="38" y="8"/>
                </a:cxn>
                <a:cxn ang="0">
                  <a:pos x="43" y="12"/>
                </a:cxn>
                <a:cxn ang="0">
                  <a:pos x="47" y="20"/>
                </a:cxn>
                <a:cxn ang="0">
                  <a:pos x="50" y="27"/>
                </a:cxn>
                <a:cxn ang="0">
                  <a:pos x="53" y="37"/>
                </a:cxn>
              </a:cxnLst>
              <a:rect l="0" t="0" r="r" b="b"/>
              <a:pathLst>
                <a:path w="53" h="80">
                  <a:moveTo>
                    <a:pt x="53" y="37"/>
                  </a:moveTo>
                  <a:lnTo>
                    <a:pt x="51" y="55"/>
                  </a:lnTo>
                  <a:lnTo>
                    <a:pt x="47" y="68"/>
                  </a:lnTo>
                  <a:lnTo>
                    <a:pt x="37" y="76"/>
                  </a:lnTo>
                  <a:lnTo>
                    <a:pt x="26" y="78"/>
                  </a:lnTo>
                  <a:lnTo>
                    <a:pt x="16" y="80"/>
                  </a:lnTo>
                  <a:lnTo>
                    <a:pt x="8" y="74"/>
                  </a:lnTo>
                  <a:lnTo>
                    <a:pt x="3" y="64"/>
                  </a:lnTo>
                  <a:lnTo>
                    <a:pt x="0" y="53"/>
                  </a:lnTo>
                  <a:lnTo>
                    <a:pt x="0" y="37"/>
                  </a:lnTo>
                  <a:lnTo>
                    <a:pt x="1" y="20"/>
                  </a:lnTo>
                  <a:lnTo>
                    <a:pt x="6" y="8"/>
                  </a:lnTo>
                  <a:lnTo>
                    <a:pt x="13" y="0"/>
                  </a:lnTo>
                  <a:lnTo>
                    <a:pt x="19" y="0"/>
                  </a:lnTo>
                  <a:lnTo>
                    <a:pt x="26" y="2"/>
                  </a:lnTo>
                  <a:lnTo>
                    <a:pt x="32" y="4"/>
                  </a:lnTo>
                  <a:lnTo>
                    <a:pt x="38" y="8"/>
                  </a:lnTo>
                  <a:lnTo>
                    <a:pt x="43" y="12"/>
                  </a:lnTo>
                  <a:lnTo>
                    <a:pt x="47" y="20"/>
                  </a:lnTo>
                  <a:lnTo>
                    <a:pt x="50" y="27"/>
                  </a:lnTo>
                  <a:lnTo>
                    <a:pt x="53" y="3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7" name="Freeform 85"/>
            <p:cNvSpPr>
              <a:spLocks/>
            </p:cNvSpPr>
            <p:nvPr/>
          </p:nvSpPr>
          <p:spPr bwMode="auto">
            <a:xfrm>
              <a:off x="1478" y="564"/>
              <a:ext cx="104" cy="14"/>
            </a:xfrm>
            <a:custGeom>
              <a:avLst/>
              <a:gdLst/>
              <a:ahLst/>
              <a:cxnLst>
                <a:cxn ang="0">
                  <a:pos x="104" y="22"/>
                </a:cxn>
                <a:cxn ang="0">
                  <a:pos x="91" y="22"/>
                </a:cxn>
                <a:cxn ang="0">
                  <a:pos x="80" y="24"/>
                </a:cxn>
                <a:cxn ang="0">
                  <a:pos x="68" y="26"/>
                </a:cxn>
                <a:cxn ang="0">
                  <a:pos x="54" y="27"/>
                </a:cxn>
                <a:cxn ang="0">
                  <a:pos x="42" y="27"/>
                </a:cxn>
                <a:cxn ang="0">
                  <a:pos x="28" y="27"/>
                </a:cxn>
                <a:cxn ang="0">
                  <a:pos x="15" y="27"/>
                </a:cxn>
                <a:cxn ang="0">
                  <a:pos x="1" y="24"/>
                </a:cxn>
                <a:cxn ang="0">
                  <a:pos x="0" y="12"/>
                </a:cxn>
                <a:cxn ang="0">
                  <a:pos x="13" y="12"/>
                </a:cxn>
                <a:cxn ang="0">
                  <a:pos x="26" y="10"/>
                </a:cxn>
                <a:cxn ang="0">
                  <a:pos x="38" y="8"/>
                </a:cxn>
                <a:cxn ang="0">
                  <a:pos x="51" y="4"/>
                </a:cxn>
                <a:cxn ang="0">
                  <a:pos x="62" y="2"/>
                </a:cxn>
                <a:cxn ang="0">
                  <a:pos x="74" y="0"/>
                </a:cxn>
                <a:cxn ang="0">
                  <a:pos x="85" y="2"/>
                </a:cxn>
                <a:cxn ang="0">
                  <a:pos x="97" y="4"/>
                </a:cxn>
                <a:cxn ang="0">
                  <a:pos x="100" y="10"/>
                </a:cxn>
                <a:cxn ang="0">
                  <a:pos x="100" y="14"/>
                </a:cxn>
                <a:cxn ang="0">
                  <a:pos x="101" y="18"/>
                </a:cxn>
                <a:cxn ang="0">
                  <a:pos x="104" y="22"/>
                </a:cxn>
              </a:cxnLst>
              <a:rect l="0" t="0" r="r" b="b"/>
              <a:pathLst>
                <a:path w="104" h="27">
                  <a:moveTo>
                    <a:pt x="104" y="22"/>
                  </a:moveTo>
                  <a:lnTo>
                    <a:pt x="91" y="22"/>
                  </a:lnTo>
                  <a:lnTo>
                    <a:pt x="80" y="24"/>
                  </a:lnTo>
                  <a:lnTo>
                    <a:pt x="68" y="26"/>
                  </a:lnTo>
                  <a:lnTo>
                    <a:pt x="54" y="27"/>
                  </a:lnTo>
                  <a:lnTo>
                    <a:pt x="42" y="27"/>
                  </a:lnTo>
                  <a:lnTo>
                    <a:pt x="28" y="27"/>
                  </a:lnTo>
                  <a:lnTo>
                    <a:pt x="15" y="27"/>
                  </a:lnTo>
                  <a:lnTo>
                    <a:pt x="1" y="24"/>
                  </a:lnTo>
                  <a:lnTo>
                    <a:pt x="0" y="12"/>
                  </a:lnTo>
                  <a:lnTo>
                    <a:pt x="13" y="12"/>
                  </a:lnTo>
                  <a:lnTo>
                    <a:pt x="26" y="10"/>
                  </a:lnTo>
                  <a:lnTo>
                    <a:pt x="38" y="8"/>
                  </a:lnTo>
                  <a:lnTo>
                    <a:pt x="51" y="4"/>
                  </a:lnTo>
                  <a:lnTo>
                    <a:pt x="62" y="2"/>
                  </a:lnTo>
                  <a:lnTo>
                    <a:pt x="74" y="0"/>
                  </a:lnTo>
                  <a:lnTo>
                    <a:pt x="85" y="2"/>
                  </a:lnTo>
                  <a:lnTo>
                    <a:pt x="97" y="4"/>
                  </a:lnTo>
                  <a:lnTo>
                    <a:pt x="100" y="10"/>
                  </a:lnTo>
                  <a:lnTo>
                    <a:pt x="100" y="14"/>
                  </a:lnTo>
                  <a:lnTo>
                    <a:pt x="101" y="18"/>
                  </a:lnTo>
                  <a:lnTo>
                    <a:pt x="104" y="2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8" name="Freeform 86"/>
            <p:cNvSpPr>
              <a:spLocks/>
            </p:cNvSpPr>
            <p:nvPr/>
          </p:nvSpPr>
          <p:spPr bwMode="auto">
            <a:xfrm>
              <a:off x="1475" y="596"/>
              <a:ext cx="91" cy="16"/>
            </a:xfrm>
            <a:custGeom>
              <a:avLst/>
              <a:gdLst/>
              <a:ahLst/>
              <a:cxnLst>
                <a:cxn ang="0">
                  <a:pos x="91" y="4"/>
                </a:cxn>
                <a:cxn ang="0">
                  <a:pos x="91" y="14"/>
                </a:cxn>
                <a:cxn ang="0">
                  <a:pos x="88" y="22"/>
                </a:cxn>
                <a:cxn ang="0">
                  <a:pos x="82" y="29"/>
                </a:cxn>
                <a:cxn ang="0">
                  <a:pos x="74" y="31"/>
                </a:cxn>
                <a:cxn ang="0">
                  <a:pos x="0" y="24"/>
                </a:cxn>
                <a:cxn ang="0">
                  <a:pos x="4" y="16"/>
                </a:cxn>
                <a:cxn ang="0">
                  <a:pos x="8" y="12"/>
                </a:cxn>
                <a:cxn ang="0">
                  <a:pos x="13" y="10"/>
                </a:cxn>
                <a:cxn ang="0">
                  <a:pos x="18" y="10"/>
                </a:cxn>
                <a:cxn ang="0">
                  <a:pos x="24" y="10"/>
                </a:cxn>
                <a:cxn ang="0">
                  <a:pos x="30" y="10"/>
                </a:cxn>
                <a:cxn ang="0">
                  <a:pos x="35" y="10"/>
                </a:cxn>
                <a:cxn ang="0">
                  <a:pos x="41" y="6"/>
                </a:cxn>
                <a:cxn ang="0">
                  <a:pos x="49" y="6"/>
                </a:cxn>
                <a:cxn ang="0">
                  <a:pos x="55" y="4"/>
                </a:cxn>
                <a:cxn ang="0">
                  <a:pos x="62" y="2"/>
                </a:cxn>
                <a:cxn ang="0">
                  <a:pos x="68" y="0"/>
                </a:cxn>
                <a:cxn ang="0">
                  <a:pos x="73" y="0"/>
                </a:cxn>
                <a:cxn ang="0">
                  <a:pos x="79" y="0"/>
                </a:cxn>
                <a:cxn ang="0">
                  <a:pos x="84" y="0"/>
                </a:cxn>
                <a:cxn ang="0">
                  <a:pos x="91" y="4"/>
                </a:cxn>
              </a:cxnLst>
              <a:rect l="0" t="0" r="r" b="b"/>
              <a:pathLst>
                <a:path w="91" h="31">
                  <a:moveTo>
                    <a:pt x="91" y="4"/>
                  </a:moveTo>
                  <a:lnTo>
                    <a:pt x="91" y="14"/>
                  </a:lnTo>
                  <a:lnTo>
                    <a:pt x="88" y="22"/>
                  </a:lnTo>
                  <a:lnTo>
                    <a:pt x="82" y="29"/>
                  </a:lnTo>
                  <a:lnTo>
                    <a:pt x="74" y="31"/>
                  </a:lnTo>
                  <a:lnTo>
                    <a:pt x="0" y="24"/>
                  </a:lnTo>
                  <a:lnTo>
                    <a:pt x="4" y="16"/>
                  </a:lnTo>
                  <a:lnTo>
                    <a:pt x="8" y="12"/>
                  </a:lnTo>
                  <a:lnTo>
                    <a:pt x="13" y="10"/>
                  </a:lnTo>
                  <a:lnTo>
                    <a:pt x="18" y="10"/>
                  </a:lnTo>
                  <a:lnTo>
                    <a:pt x="24" y="10"/>
                  </a:lnTo>
                  <a:lnTo>
                    <a:pt x="30" y="10"/>
                  </a:lnTo>
                  <a:lnTo>
                    <a:pt x="35" y="10"/>
                  </a:lnTo>
                  <a:lnTo>
                    <a:pt x="41" y="6"/>
                  </a:lnTo>
                  <a:lnTo>
                    <a:pt x="49" y="6"/>
                  </a:lnTo>
                  <a:lnTo>
                    <a:pt x="55" y="4"/>
                  </a:lnTo>
                  <a:lnTo>
                    <a:pt x="62" y="2"/>
                  </a:lnTo>
                  <a:lnTo>
                    <a:pt x="68" y="0"/>
                  </a:lnTo>
                  <a:lnTo>
                    <a:pt x="73" y="0"/>
                  </a:lnTo>
                  <a:lnTo>
                    <a:pt x="79" y="0"/>
                  </a:lnTo>
                  <a:lnTo>
                    <a:pt x="84" y="0"/>
                  </a:lnTo>
                  <a:lnTo>
                    <a:pt x="91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59" name="Freeform 87"/>
            <p:cNvSpPr>
              <a:spLocks/>
            </p:cNvSpPr>
            <p:nvPr/>
          </p:nvSpPr>
          <p:spPr bwMode="auto">
            <a:xfrm>
              <a:off x="1617" y="604"/>
              <a:ext cx="15" cy="17"/>
            </a:xfrm>
            <a:custGeom>
              <a:avLst/>
              <a:gdLst/>
              <a:ahLst/>
              <a:cxnLst>
                <a:cxn ang="0">
                  <a:pos x="10" y="8"/>
                </a:cxn>
                <a:cxn ang="0">
                  <a:pos x="15" y="35"/>
                </a:cxn>
                <a:cxn ang="0">
                  <a:pos x="8" y="29"/>
                </a:cxn>
                <a:cxn ang="0">
                  <a:pos x="3" y="21"/>
                </a:cxn>
                <a:cxn ang="0">
                  <a:pos x="0" y="12"/>
                </a:cxn>
                <a:cxn ang="0">
                  <a:pos x="2" y="0"/>
                </a:cxn>
                <a:cxn ang="0">
                  <a:pos x="8" y="10"/>
                </a:cxn>
                <a:cxn ang="0">
                  <a:pos x="10" y="8"/>
                </a:cxn>
              </a:cxnLst>
              <a:rect l="0" t="0" r="r" b="b"/>
              <a:pathLst>
                <a:path w="15" h="35">
                  <a:moveTo>
                    <a:pt x="10" y="8"/>
                  </a:moveTo>
                  <a:lnTo>
                    <a:pt x="15" y="35"/>
                  </a:lnTo>
                  <a:lnTo>
                    <a:pt x="8" y="29"/>
                  </a:lnTo>
                  <a:lnTo>
                    <a:pt x="3" y="21"/>
                  </a:lnTo>
                  <a:lnTo>
                    <a:pt x="0" y="12"/>
                  </a:lnTo>
                  <a:lnTo>
                    <a:pt x="2" y="0"/>
                  </a:lnTo>
                  <a:lnTo>
                    <a:pt x="8" y="10"/>
                  </a:lnTo>
                  <a:lnTo>
                    <a:pt x="10" y="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0" name="Freeform 88"/>
            <p:cNvSpPr>
              <a:spLocks/>
            </p:cNvSpPr>
            <p:nvPr/>
          </p:nvSpPr>
          <p:spPr bwMode="auto">
            <a:xfrm>
              <a:off x="1451" y="622"/>
              <a:ext cx="91" cy="17"/>
            </a:xfrm>
            <a:custGeom>
              <a:avLst/>
              <a:gdLst/>
              <a:ahLst/>
              <a:cxnLst>
                <a:cxn ang="0">
                  <a:pos x="90" y="29"/>
                </a:cxn>
                <a:cxn ang="0">
                  <a:pos x="80" y="27"/>
                </a:cxn>
                <a:cxn ang="0">
                  <a:pos x="69" y="27"/>
                </a:cxn>
                <a:cxn ang="0">
                  <a:pos x="57" y="29"/>
                </a:cxn>
                <a:cxn ang="0">
                  <a:pos x="45" y="29"/>
                </a:cxn>
                <a:cxn ang="0">
                  <a:pos x="33" y="31"/>
                </a:cxn>
                <a:cxn ang="0">
                  <a:pos x="22" y="33"/>
                </a:cxn>
                <a:cxn ang="0">
                  <a:pos x="11" y="31"/>
                </a:cxn>
                <a:cxn ang="0">
                  <a:pos x="0" y="29"/>
                </a:cxn>
                <a:cxn ang="0">
                  <a:pos x="8" y="19"/>
                </a:cxn>
                <a:cxn ang="0">
                  <a:pos x="20" y="13"/>
                </a:cxn>
                <a:cxn ang="0">
                  <a:pos x="31" y="11"/>
                </a:cxn>
                <a:cxn ang="0">
                  <a:pos x="42" y="9"/>
                </a:cxn>
                <a:cxn ang="0">
                  <a:pos x="54" y="8"/>
                </a:cxn>
                <a:cxn ang="0">
                  <a:pos x="65" y="8"/>
                </a:cxn>
                <a:cxn ang="0">
                  <a:pos x="76" y="4"/>
                </a:cxn>
                <a:cxn ang="0">
                  <a:pos x="86" y="0"/>
                </a:cxn>
                <a:cxn ang="0">
                  <a:pos x="87" y="8"/>
                </a:cxn>
                <a:cxn ang="0">
                  <a:pos x="90" y="13"/>
                </a:cxn>
                <a:cxn ang="0">
                  <a:pos x="91" y="21"/>
                </a:cxn>
                <a:cxn ang="0">
                  <a:pos x="90" y="29"/>
                </a:cxn>
              </a:cxnLst>
              <a:rect l="0" t="0" r="r" b="b"/>
              <a:pathLst>
                <a:path w="91" h="33">
                  <a:moveTo>
                    <a:pt x="90" y="29"/>
                  </a:moveTo>
                  <a:lnTo>
                    <a:pt x="80" y="27"/>
                  </a:lnTo>
                  <a:lnTo>
                    <a:pt x="69" y="27"/>
                  </a:lnTo>
                  <a:lnTo>
                    <a:pt x="57" y="29"/>
                  </a:lnTo>
                  <a:lnTo>
                    <a:pt x="45" y="29"/>
                  </a:lnTo>
                  <a:lnTo>
                    <a:pt x="33" y="31"/>
                  </a:lnTo>
                  <a:lnTo>
                    <a:pt x="22" y="33"/>
                  </a:lnTo>
                  <a:lnTo>
                    <a:pt x="11" y="31"/>
                  </a:lnTo>
                  <a:lnTo>
                    <a:pt x="0" y="29"/>
                  </a:lnTo>
                  <a:lnTo>
                    <a:pt x="8" y="19"/>
                  </a:lnTo>
                  <a:lnTo>
                    <a:pt x="20" y="13"/>
                  </a:lnTo>
                  <a:lnTo>
                    <a:pt x="31" y="11"/>
                  </a:lnTo>
                  <a:lnTo>
                    <a:pt x="42" y="9"/>
                  </a:lnTo>
                  <a:lnTo>
                    <a:pt x="54" y="8"/>
                  </a:lnTo>
                  <a:lnTo>
                    <a:pt x="65" y="8"/>
                  </a:lnTo>
                  <a:lnTo>
                    <a:pt x="76" y="4"/>
                  </a:lnTo>
                  <a:lnTo>
                    <a:pt x="86" y="0"/>
                  </a:lnTo>
                  <a:lnTo>
                    <a:pt x="87" y="8"/>
                  </a:lnTo>
                  <a:lnTo>
                    <a:pt x="90" y="13"/>
                  </a:lnTo>
                  <a:lnTo>
                    <a:pt x="91" y="21"/>
                  </a:lnTo>
                  <a:lnTo>
                    <a:pt x="90" y="2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1" name="Freeform 89"/>
            <p:cNvSpPr>
              <a:spLocks/>
            </p:cNvSpPr>
            <p:nvPr/>
          </p:nvSpPr>
          <p:spPr bwMode="auto">
            <a:xfrm>
              <a:off x="1124" y="628"/>
              <a:ext cx="224" cy="66"/>
            </a:xfrm>
            <a:custGeom>
              <a:avLst/>
              <a:gdLst/>
              <a:ahLst/>
              <a:cxnLst>
                <a:cxn ang="0">
                  <a:pos x="53" y="47"/>
                </a:cxn>
                <a:cxn ang="0">
                  <a:pos x="58" y="49"/>
                </a:cxn>
                <a:cxn ang="0">
                  <a:pos x="64" y="53"/>
                </a:cxn>
                <a:cxn ang="0">
                  <a:pos x="69" y="55"/>
                </a:cxn>
                <a:cxn ang="0">
                  <a:pos x="75" y="59"/>
                </a:cxn>
                <a:cxn ang="0">
                  <a:pos x="80" y="63"/>
                </a:cxn>
                <a:cxn ang="0">
                  <a:pos x="85" y="65"/>
                </a:cxn>
                <a:cxn ang="0">
                  <a:pos x="90" y="66"/>
                </a:cxn>
                <a:cxn ang="0">
                  <a:pos x="95" y="66"/>
                </a:cxn>
                <a:cxn ang="0">
                  <a:pos x="102" y="76"/>
                </a:cxn>
                <a:cxn ang="0">
                  <a:pos x="110" y="76"/>
                </a:cxn>
                <a:cxn ang="0">
                  <a:pos x="117" y="74"/>
                </a:cxn>
                <a:cxn ang="0">
                  <a:pos x="124" y="78"/>
                </a:cxn>
                <a:cxn ang="0">
                  <a:pos x="133" y="80"/>
                </a:cxn>
                <a:cxn ang="0">
                  <a:pos x="142" y="82"/>
                </a:cxn>
                <a:cxn ang="0">
                  <a:pos x="150" y="80"/>
                </a:cxn>
                <a:cxn ang="0">
                  <a:pos x="159" y="78"/>
                </a:cxn>
                <a:cxn ang="0">
                  <a:pos x="168" y="76"/>
                </a:cxn>
                <a:cxn ang="0">
                  <a:pos x="175" y="72"/>
                </a:cxn>
                <a:cxn ang="0">
                  <a:pos x="182" y="68"/>
                </a:cxn>
                <a:cxn ang="0">
                  <a:pos x="189" y="65"/>
                </a:cxn>
                <a:cxn ang="0">
                  <a:pos x="189" y="55"/>
                </a:cxn>
                <a:cxn ang="0">
                  <a:pos x="191" y="45"/>
                </a:cxn>
                <a:cxn ang="0">
                  <a:pos x="196" y="37"/>
                </a:cxn>
                <a:cxn ang="0">
                  <a:pos x="203" y="39"/>
                </a:cxn>
                <a:cxn ang="0">
                  <a:pos x="210" y="57"/>
                </a:cxn>
                <a:cxn ang="0">
                  <a:pos x="219" y="72"/>
                </a:cxn>
                <a:cxn ang="0">
                  <a:pos x="224" y="88"/>
                </a:cxn>
                <a:cxn ang="0">
                  <a:pos x="223" y="105"/>
                </a:cxn>
                <a:cxn ang="0">
                  <a:pos x="212" y="99"/>
                </a:cxn>
                <a:cxn ang="0">
                  <a:pos x="202" y="98"/>
                </a:cxn>
                <a:cxn ang="0">
                  <a:pos x="191" y="101"/>
                </a:cxn>
                <a:cxn ang="0">
                  <a:pos x="181" y="107"/>
                </a:cxn>
                <a:cxn ang="0">
                  <a:pos x="170" y="115"/>
                </a:cxn>
                <a:cxn ang="0">
                  <a:pos x="159" y="123"/>
                </a:cxn>
                <a:cxn ang="0">
                  <a:pos x="147" y="127"/>
                </a:cxn>
                <a:cxn ang="0">
                  <a:pos x="134" y="129"/>
                </a:cxn>
                <a:cxn ang="0">
                  <a:pos x="128" y="125"/>
                </a:cxn>
                <a:cxn ang="0">
                  <a:pos x="123" y="125"/>
                </a:cxn>
                <a:cxn ang="0">
                  <a:pos x="117" y="129"/>
                </a:cxn>
                <a:cxn ang="0">
                  <a:pos x="112" y="132"/>
                </a:cxn>
                <a:cxn ang="0">
                  <a:pos x="99" y="127"/>
                </a:cxn>
                <a:cxn ang="0">
                  <a:pos x="86" y="121"/>
                </a:cxn>
                <a:cxn ang="0">
                  <a:pos x="74" y="115"/>
                </a:cxn>
                <a:cxn ang="0">
                  <a:pos x="63" y="107"/>
                </a:cxn>
                <a:cxn ang="0">
                  <a:pos x="52" y="98"/>
                </a:cxn>
                <a:cxn ang="0">
                  <a:pos x="42" y="88"/>
                </a:cxn>
                <a:cxn ang="0">
                  <a:pos x="31" y="74"/>
                </a:cxn>
                <a:cxn ang="0">
                  <a:pos x="21" y="59"/>
                </a:cxn>
                <a:cxn ang="0">
                  <a:pos x="13" y="61"/>
                </a:cxn>
                <a:cxn ang="0">
                  <a:pos x="9" y="63"/>
                </a:cxn>
                <a:cxn ang="0">
                  <a:pos x="4" y="61"/>
                </a:cxn>
                <a:cxn ang="0">
                  <a:pos x="0" y="47"/>
                </a:cxn>
                <a:cxn ang="0">
                  <a:pos x="1" y="30"/>
                </a:cxn>
                <a:cxn ang="0">
                  <a:pos x="7" y="20"/>
                </a:cxn>
                <a:cxn ang="0">
                  <a:pos x="16" y="12"/>
                </a:cxn>
                <a:cxn ang="0">
                  <a:pos x="21" y="0"/>
                </a:cxn>
                <a:cxn ang="0">
                  <a:pos x="33" y="2"/>
                </a:cxn>
                <a:cxn ang="0">
                  <a:pos x="39" y="18"/>
                </a:cxn>
                <a:cxn ang="0">
                  <a:pos x="44" y="35"/>
                </a:cxn>
                <a:cxn ang="0">
                  <a:pos x="53" y="47"/>
                </a:cxn>
              </a:cxnLst>
              <a:rect l="0" t="0" r="r" b="b"/>
              <a:pathLst>
                <a:path w="224" h="132">
                  <a:moveTo>
                    <a:pt x="53" y="47"/>
                  </a:moveTo>
                  <a:lnTo>
                    <a:pt x="58" y="49"/>
                  </a:lnTo>
                  <a:lnTo>
                    <a:pt x="64" y="53"/>
                  </a:lnTo>
                  <a:lnTo>
                    <a:pt x="69" y="55"/>
                  </a:lnTo>
                  <a:lnTo>
                    <a:pt x="75" y="59"/>
                  </a:lnTo>
                  <a:lnTo>
                    <a:pt x="80" y="63"/>
                  </a:lnTo>
                  <a:lnTo>
                    <a:pt x="85" y="65"/>
                  </a:lnTo>
                  <a:lnTo>
                    <a:pt x="90" y="66"/>
                  </a:lnTo>
                  <a:lnTo>
                    <a:pt x="95" y="66"/>
                  </a:lnTo>
                  <a:lnTo>
                    <a:pt x="102" y="76"/>
                  </a:lnTo>
                  <a:lnTo>
                    <a:pt x="110" y="76"/>
                  </a:lnTo>
                  <a:lnTo>
                    <a:pt x="117" y="74"/>
                  </a:lnTo>
                  <a:lnTo>
                    <a:pt x="124" y="78"/>
                  </a:lnTo>
                  <a:lnTo>
                    <a:pt x="133" y="80"/>
                  </a:lnTo>
                  <a:lnTo>
                    <a:pt x="142" y="82"/>
                  </a:lnTo>
                  <a:lnTo>
                    <a:pt x="150" y="80"/>
                  </a:lnTo>
                  <a:lnTo>
                    <a:pt x="159" y="78"/>
                  </a:lnTo>
                  <a:lnTo>
                    <a:pt x="168" y="76"/>
                  </a:lnTo>
                  <a:lnTo>
                    <a:pt x="175" y="72"/>
                  </a:lnTo>
                  <a:lnTo>
                    <a:pt x="182" y="68"/>
                  </a:lnTo>
                  <a:lnTo>
                    <a:pt x="189" y="65"/>
                  </a:lnTo>
                  <a:lnTo>
                    <a:pt x="189" y="55"/>
                  </a:lnTo>
                  <a:lnTo>
                    <a:pt x="191" y="45"/>
                  </a:lnTo>
                  <a:lnTo>
                    <a:pt x="196" y="37"/>
                  </a:lnTo>
                  <a:lnTo>
                    <a:pt x="203" y="39"/>
                  </a:lnTo>
                  <a:lnTo>
                    <a:pt x="210" y="57"/>
                  </a:lnTo>
                  <a:lnTo>
                    <a:pt x="219" y="72"/>
                  </a:lnTo>
                  <a:lnTo>
                    <a:pt x="224" y="88"/>
                  </a:lnTo>
                  <a:lnTo>
                    <a:pt x="223" y="105"/>
                  </a:lnTo>
                  <a:lnTo>
                    <a:pt x="212" y="99"/>
                  </a:lnTo>
                  <a:lnTo>
                    <a:pt x="202" y="98"/>
                  </a:lnTo>
                  <a:lnTo>
                    <a:pt x="191" y="101"/>
                  </a:lnTo>
                  <a:lnTo>
                    <a:pt x="181" y="107"/>
                  </a:lnTo>
                  <a:lnTo>
                    <a:pt x="170" y="115"/>
                  </a:lnTo>
                  <a:lnTo>
                    <a:pt x="159" y="123"/>
                  </a:lnTo>
                  <a:lnTo>
                    <a:pt x="147" y="127"/>
                  </a:lnTo>
                  <a:lnTo>
                    <a:pt x="134" y="129"/>
                  </a:lnTo>
                  <a:lnTo>
                    <a:pt x="128" y="125"/>
                  </a:lnTo>
                  <a:lnTo>
                    <a:pt x="123" y="125"/>
                  </a:lnTo>
                  <a:lnTo>
                    <a:pt x="117" y="129"/>
                  </a:lnTo>
                  <a:lnTo>
                    <a:pt x="112" y="132"/>
                  </a:lnTo>
                  <a:lnTo>
                    <a:pt x="99" y="127"/>
                  </a:lnTo>
                  <a:lnTo>
                    <a:pt x="86" y="121"/>
                  </a:lnTo>
                  <a:lnTo>
                    <a:pt x="74" y="115"/>
                  </a:lnTo>
                  <a:lnTo>
                    <a:pt x="63" y="107"/>
                  </a:lnTo>
                  <a:lnTo>
                    <a:pt x="52" y="98"/>
                  </a:lnTo>
                  <a:lnTo>
                    <a:pt x="42" y="88"/>
                  </a:lnTo>
                  <a:lnTo>
                    <a:pt x="31" y="74"/>
                  </a:lnTo>
                  <a:lnTo>
                    <a:pt x="21" y="59"/>
                  </a:lnTo>
                  <a:lnTo>
                    <a:pt x="13" y="61"/>
                  </a:lnTo>
                  <a:lnTo>
                    <a:pt x="9" y="63"/>
                  </a:lnTo>
                  <a:lnTo>
                    <a:pt x="4" y="61"/>
                  </a:lnTo>
                  <a:lnTo>
                    <a:pt x="0" y="47"/>
                  </a:lnTo>
                  <a:lnTo>
                    <a:pt x="1" y="30"/>
                  </a:lnTo>
                  <a:lnTo>
                    <a:pt x="7" y="20"/>
                  </a:lnTo>
                  <a:lnTo>
                    <a:pt x="16" y="12"/>
                  </a:lnTo>
                  <a:lnTo>
                    <a:pt x="21" y="0"/>
                  </a:lnTo>
                  <a:lnTo>
                    <a:pt x="33" y="2"/>
                  </a:lnTo>
                  <a:lnTo>
                    <a:pt x="39" y="18"/>
                  </a:lnTo>
                  <a:lnTo>
                    <a:pt x="44" y="35"/>
                  </a:lnTo>
                  <a:lnTo>
                    <a:pt x="53" y="4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2" name="Freeform 90"/>
            <p:cNvSpPr>
              <a:spLocks/>
            </p:cNvSpPr>
            <p:nvPr/>
          </p:nvSpPr>
          <p:spPr bwMode="auto">
            <a:xfrm>
              <a:off x="1421" y="652"/>
              <a:ext cx="100" cy="13"/>
            </a:xfrm>
            <a:custGeom>
              <a:avLst/>
              <a:gdLst/>
              <a:ahLst/>
              <a:cxnLst>
                <a:cxn ang="0">
                  <a:pos x="100" y="10"/>
                </a:cxn>
                <a:cxn ang="0">
                  <a:pos x="95" y="27"/>
                </a:cxn>
                <a:cxn ang="0">
                  <a:pos x="0" y="23"/>
                </a:cxn>
                <a:cxn ang="0">
                  <a:pos x="10" y="19"/>
                </a:cxn>
                <a:cxn ang="0">
                  <a:pos x="21" y="16"/>
                </a:cxn>
                <a:cxn ang="0">
                  <a:pos x="32" y="14"/>
                </a:cxn>
                <a:cxn ang="0">
                  <a:pos x="43" y="10"/>
                </a:cxn>
                <a:cxn ang="0">
                  <a:pos x="54" y="10"/>
                </a:cxn>
                <a:cxn ang="0">
                  <a:pos x="66" y="8"/>
                </a:cxn>
                <a:cxn ang="0">
                  <a:pos x="77" y="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93" y="4"/>
                </a:cxn>
                <a:cxn ang="0">
                  <a:pos x="95" y="4"/>
                </a:cxn>
                <a:cxn ang="0">
                  <a:pos x="96" y="6"/>
                </a:cxn>
                <a:cxn ang="0">
                  <a:pos x="100" y="10"/>
                </a:cxn>
              </a:cxnLst>
              <a:rect l="0" t="0" r="r" b="b"/>
              <a:pathLst>
                <a:path w="100" h="27">
                  <a:moveTo>
                    <a:pt x="100" y="10"/>
                  </a:moveTo>
                  <a:lnTo>
                    <a:pt x="95" y="27"/>
                  </a:lnTo>
                  <a:lnTo>
                    <a:pt x="0" y="23"/>
                  </a:lnTo>
                  <a:lnTo>
                    <a:pt x="10" y="19"/>
                  </a:lnTo>
                  <a:lnTo>
                    <a:pt x="21" y="16"/>
                  </a:lnTo>
                  <a:lnTo>
                    <a:pt x="32" y="14"/>
                  </a:lnTo>
                  <a:lnTo>
                    <a:pt x="43" y="10"/>
                  </a:lnTo>
                  <a:lnTo>
                    <a:pt x="54" y="10"/>
                  </a:lnTo>
                  <a:lnTo>
                    <a:pt x="66" y="8"/>
                  </a:lnTo>
                  <a:lnTo>
                    <a:pt x="77" y="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93" y="4"/>
                  </a:lnTo>
                  <a:lnTo>
                    <a:pt x="95" y="4"/>
                  </a:lnTo>
                  <a:lnTo>
                    <a:pt x="96" y="6"/>
                  </a:lnTo>
                  <a:lnTo>
                    <a:pt x="100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3" name="Freeform 91"/>
            <p:cNvSpPr>
              <a:spLocks/>
            </p:cNvSpPr>
            <p:nvPr/>
          </p:nvSpPr>
          <p:spPr bwMode="auto">
            <a:xfrm>
              <a:off x="1392" y="683"/>
              <a:ext cx="96" cy="17"/>
            </a:xfrm>
            <a:custGeom>
              <a:avLst/>
              <a:gdLst/>
              <a:ahLst/>
              <a:cxnLst>
                <a:cxn ang="0">
                  <a:pos x="96" y="4"/>
                </a:cxn>
                <a:cxn ang="0">
                  <a:pos x="93" y="14"/>
                </a:cxn>
                <a:cxn ang="0">
                  <a:pos x="90" y="22"/>
                </a:cxn>
                <a:cxn ang="0">
                  <a:pos x="83" y="23"/>
                </a:cxn>
                <a:cxn ang="0">
                  <a:pos x="76" y="25"/>
                </a:cxn>
                <a:cxn ang="0">
                  <a:pos x="67" y="27"/>
                </a:cxn>
                <a:cxn ang="0">
                  <a:pos x="60" y="29"/>
                </a:cxn>
                <a:cxn ang="0">
                  <a:pos x="51" y="31"/>
                </a:cxn>
                <a:cxn ang="0">
                  <a:pos x="44" y="35"/>
                </a:cxn>
                <a:cxn ang="0">
                  <a:pos x="0" y="27"/>
                </a:cxn>
                <a:cxn ang="0">
                  <a:pos x="8" y="23"/>
                </a:cxn>
                <a:cxn ang="0">
                  <a:pos x="17" y="22"/>
                </a:cxn>
                <a:cxn ang="0">
                  <a:pos x="27" y="18"/>
                </a:cxn>
                <a:cxn ang="0">
                  <a:pos x="38" y="16"/>
                </a:cxn>
                <a:cxn ang="0">
                  <a:pos x="48" y="14"/>
                </a:cxn>
                <a:cxn ang="0">
                  <a:pos x="59" y="10"/>
                </a:cxn>
                <a:cxn ang="0">
                  <a:pos x="69" y="6"/>
                </a:cxn>
                <a:cxn ang="0">
                  <a:pos x="79" y="0"/>
                </a:cxn>
                <a:cxn ang="0">
                  <a:pos x="96" y="4"/>
                </a:cxn>
              </a:cxnLst>
              <a:rect l="0" t="0" r="r" b="b"/>
              <a:pathLst>
                <a:path w="96" h="35">
                  <a:moveTo>
                    <a:pt x="96" y="4"/>
                  </a:moveTo>
                  <a:lnTo>
                    <a:pt x="93" y="14"/>
                  </a:lnTo>
                  <a:lnTo>
                    <a:pt x="90" y="22"/>
                  </a:lnTo>
                  <a:lnTo>
                    <a:pt x="83" y="23"/>
                  </a:lnTo>
                  <a:lnTo>
                    <a:pt x="76" y="25"/>
                  </a:lnTo>
                  <a:lnTo>
                    <a:pt x="67" y="27"/>
                  </a:lnTo>
                  <a:lnTo>
                    <a:pt x="60" y="29"/>
                  </a:lnTo>
                  <a:lnTo>
                    <a:pt x="51" y="31"/>
                  </a:lnTo>
                  <a:lnTo>
                    <a:pt x="44" y="35"/>
                  </a:lnTo>
                  <a:lnTo>
                    <a:pt x="0" y="27"/>
                  </a:lnTo>
                  <a:lnTo>
                    <a:pt x="8" y="23"/>
                  </a:lnTo>
                  <a:lnTo>
                    <a:pt x="17" y="22"/>
                  </a:lnTo>
                  <a:lnTo>
                    <a:pt x="27" y="18"/>
                  </a:lnTo>
                  <a:lnTo>
                    <a:pt x="38" y="16"/>
                  </a:lnTo>
                  <a:lnTo>
                    <a:pt x="48" y="14"/>
                  </a:lnTo>
                  <a:lnTo>
                    <a:pt x="59" y="10"/>
                  </a:lnTo>
                  <a:lnTo>
                    <a:pt x="69" y="6"/>
                  </a:lnTo>
                  <a:lnTo>
                    <a:pt x="79" y="0"/>
                  </a:lnTo>
                  <a:lnTo>
                    <a:pt x="96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4" name="Freeform 92"/>
            <p:cNvSpPr>
              <a:spLocks/>
            </p:cNvSpPr>
            <p:nvPr/>
          </p:nvSpPr>
          <p:spPr bwMode="auto">
            <a:xfrm>
              <a:off x="945" y="692"/>
              <a:ext cx="43" cy="47"/>
            </a:xfrm>
            <a:custGeom>
              <a:avLst/>
              <a:gdLst/>
              <a:ahLst/>
              <a:cxnLst>
                <a:cxn ang="0">
                  <a:pos x="43" y="15"/>
                </a:cxn>
                <a:cxn ang="0">
                  <a:pos x="43" y="38"/>
                </a:cxn>
                <a:cxn ang="0">
                  <a:pos x="43" y="58"/>
                </a:cxn>
                <a:cxn ang="0">
                  <a:pos x="39" y="75"/>
                </a:cxn>
                <a:cxn ang="0">
                  <a:pos x="31" y="89"/>
                </a:cxn>
                <a:cxn ang="0">
                  <a:pos x="30" y="75"/>
                </a:cxn>
                <a:cxn ang="0">
                  <a:pos x="27" y="60"/>
                </a:cxn>
                <a:cxn ang="0">
                  <a:pos x="22" y="48"/>
                </a:cxn>
                <a:cxn ang="0">
                  <a:pos x="15" y="42"/>
                </a:cxn>
                <a:cxn ang="0">
                  <a:pos x="11" y="56"/>
                </a:cxn>
                <a:cxn ang="0">
                  <a:pos x="12" y="68"/>
                </a:cxn>
                <a:cxn ang="0">
                  <a:pos x="14" y="81"/>
                </a:cxn>
                <a:cxn ang="0">
                  <a:pos x="12" y="93"/>
                </a:cxn>
                <a:cxn ang="0">
                  <a:pos x="5" y="93"/>
                </a:cxn>
                <a:cxn ang="0">
                  <a:pos x="4" y="68"/>
                </a:cxn>
                <a:cxn ang="0">
                  <a:pos x="1" y="46"/>
                </a:cxn>
                <a:cxn ang="0">
                  <a:pos x="0" y="23"/>
                </a:cxn>
                <a:cxn ang="0">
                  <a:pos x="5" y="0"/>
                </a:cxn>
                <a:cxn ang="0">
                  <a:pos x="43" y="15"/>
                </a:cxn>
              </a:cxnLst>
              <a:rect l="0" t="0" r="r" b="b"/>
              <a:pathLst>
                <a:path w="43" h="93">
                  <a:moveTo>
                    <a:pt x="43" y="15"/>
                  </a:moveTo>
                  <a:lnTo>
                    <a:pt x="43" y="38"/>
                  </a:lnTo>
                  <a:lnTo>
                    <a:pt x="43" y="58"/>
                  </a:lnTo>
                  <a:lnTo>
                    <a:pt x="39" y="75"/>
                  </a:lnTo>
                  <a:lnTo>
                    <a:pt x="31" y="89"/>
                  </a:lnTo>
                  <a:lnTo>
                    <a:pt x="30" y="75"/>
                  </a:lnTo>
                  <a:lnTo>
                    <a:pt x="27" y="60"/>
                  </a:lnTo>
                  <a:lnTo>
                    <a:pt x="22" y="48"/>
                  </a:lnTo>
                  <a:lnTo>
                    <a:pt x="15" y="42"/>
                  </a:lnTo>
                  <a:lnTo>
                    <a:pt x="11" y="56"/>
                  </a:lnTo>
                  <a:lnTo>
                    <a:pt x="12" y="68"/>
                  </a:lnTo>
                  <a:lnTo>
                    <a:pt x="14" y="81"/>
                  </a:lnTo>
                  <a:lnTo>
                    <a:pt x="12" y="93"/>
                  </a:lnTo>
                  <a:lnTo>
                    <a:pt x="5" y="93"/>
                  </a:lnTo>
                  <a:lnTo>
                    <a:pt x="4" y="68"/>
                  </a:lnTo>
                  <a:lnTo>
                    <a:pt x="1" y="46"/>
                  </a:lnTo>
                  <a:lnTo>
                    <a:pt x="0" y="23"/>
                  </a:lnTo>
                  <a:lnTo>
                    <a:pt x="5" y="0"/>
                  </a:lnTo>
                  <a:lnTo>
                    <a:pt x="43" y="1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5" name="Freeform 93"/>
            <p:cNvSpPr>
              <a:spLocks/>
            </p:cNvSpPr>
            <p:nvPr/>
          </p:nvSpPr>
          <p:spPr bwMode="auto">
            <a:xfrm>
              <a:off x="1005" y="704"/>
              <a:ext cx="15" cy="25"/>
            </a:xfrm>
            <a:custGeom>
              <a:avLst/>
              <a:gdLst/>
              <a:ahLst/>
              <a:cxnLst>
                <a:cxn ang="0">
                  <a:pos x="13" y="35"/>
                </a:cxn>
                <a:cxn ang="0">
                  <a:pos x="13" y="39"/>
                </a:cxn>
                <a:cxn ang="0">
                  <a:pos x="14" y="45"/>
                </a:cxn>
                <a:cxn ang="0">
                  <a:pos x="13" y="48"/>
                </a:cxn>
                <a:cxn ang="0">
                  <a:pos x="12" y="50"/>
                </a:cxn>
                <a:cxn ang="0">
                  <a:pos x="0" y="50"/>
                </a:cxn>
                <a:cxn ang="0">
                  <a:pos x="0" y="0"/>
                </a:cxn>
                <a:cxn ang="0">
                  <a:pos x="9" y="2"/>
                </a:cxn>
                <a:cxn ang="0">
                  <a:pos x="14" y="10"/>
                </a:cxn>
                <a:cxn ang="0">
                  <a:pos x="15" y="21"/>
                </a:cxn>
                <a:cxn ang="0">
                  <a:pos x="13" y="35"/>
                </a:cxn>
              </a:cxnLst>
              <a:rect l="0" t="0" r="r" b="b"/>
              <a:pathLst>
                <a:path w="15" h="50">
                  <a:moveTo>
                    <a:pt x="13" y="35"/>
                  </a:moveTo>
                  <a:lnTo>
                    <a:pt x="13" y="39"/>
                  </a:lnTo>
                  <a:lnTo>
                    <a:pt x="14" y="45"/>
                  </a:lnTo>
                  <a:lnTo>
                    <a:pt x="13" y="48"/>
                  </a:lnTo>
                  <a:lnTo>
                    <a:pt x="12" y="50"/>
                  </a:lnTo>
                  <a:lnTo>
                    <a:pt x="0" y="50"/>
                  </a:lnTo>
                  <a:lnTo>
                    <a:pt x="0" y="0"/>
                  </a:lnTo>
                  <a:lnTo>
                    <a:pt x="9" y="2"/>
                  </a:lnTo>
                  <a:lnTo>
                    <a:pt x="14" y="10"/>
                  </a:lnTo>
                  <a:lnTo>
                    <a:pt x="15" y="21"/>
                  </a:lnTo>
                  <a:lnTo>
                    <a:pt x="13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6" name="Freeform 94"/>
            <p:cNvSpPr>
              <a:spLocks/>
            </p:cNvSpPr>
            <p:nvPr/>
          </p:nvSpPr>
          <p:spPr bwMode="auto">
            <a:xfrm>
              <a:off x="1310" y="709"/>
              <a:ext cx="138" cy="20"/>
            </a:xfrm>
            <a:custGeom>
              <a:avLst/>
              <a:gdLst/>
              <a:ahLst/>
              <a:cxnLst>
                <a:cxn ang="0">
                  <a:pos x="138" y="13"/>
                </a:cxn>
                <a:cxn ang="0">
                  <a:pos x="136" y="23"/>
                </a:cxn>
                <a:cxn ang="0">
                  <a:pos x="130" y="25"/>
                </a:cxn>
                <a:cxn ang="0">
                  <a:pos x="124" y="27"/>
                </a:cxn>
                <a:cxn ang="0">
                  <a:pos x="119" y="33"/>
                </a:cxn>
                <a:cxn ang="0">
                  <a:pos x="104" y="37"/>
                </a:cxn>
                <a:cxn ang="0">
                  <a:pos x="88" y="38"/>
                </a:cxn>
                <a:cxn ang="0">
                  <a:pos x="70" y="40"/>
                </a:cxn>
                <a:cxn ang="0">
                  <a:pos x="54" y="38"/>
                </a:cxn>
                <a:cxn ang="0">
                  <a:pos x="38" y="37"/>
                </a:cxn>
                <a:cxn ang="0">
                  <a:pos x="24" y="35"/>
                </a:cxn>
                <a:cxn ang="0">
                  <a:pos x="11" y="29"/>
                </a:cxn>
                <a:cxn ang="0">
                  <a:pos x="0" y="25"/>
                </a:cxn>
                <a:cxn ang="0">
                  <a:pos x="15" y="25"/>
                </a:cxn>
                <a:cxn ang="0">
                  <a:pos x="30" y="25"/>
                </a:cxn>
                <a:cxn ang="0">
                  <a:pos x="43" y="25"/>
                </a:cxn>
                <a:cxn ang="0">
                  <a:pos x="58" y="25"/>
                </a:cxn>
                <a:cxn ang="0">
                  <a:pos x="72" y="23"/>
                </a:cxn>
                <a:cxn ang="0">
                  <a:pos x="87" y="17"/>
                </a:cxn>
                <a:cxn ang="0">
                  <a:pos x="101" y="11"/>
                </a:cxn>
                <a:cxn ang="0">
                  <a:pos x="116" y="2"/>
                </a:cxn>
                <a:cxn ang="0">
                  <a:pos x="120" y="5"/>
                </a:cxn>
                <a:cxn ang="0">
                  <a:pos x="122" y="5"/>
                </a:cxn>
                <a:cxn ang="0">
                  <a:pos x="126" y="3"/>
                </a:cxn>
                <a:cxn ang="0">
                  <a:pos x="128" y="0"/>
                </a:cxn>
                <a:cxn ang="0">
                  <a:pos x="132" y="2"/>
                </a:cxn>
                <a:cxn ang="0">
                  <a:pos x="135" y="3"/>
                </a:cxn>
                <a:cxn ang="0">
                  <a:pos x="136" y="7"/>
                </a:cxn>
                <a:cxn ang="0">
                  <a:pos x="138" y="13"/>
                </a:cxn>
              </a:cxnLst>
              <a:rect l="0" t="0" r="r" b="b"/>
              <a:pathLst>
                <a:path w="138" h="40">
                  <a:moveTo>
                    <a:pt x="138" y="13"/>
                  </a:moveTo>
                  <a:lnTo>
                    <a:pt x="136" y="23"/>
                  </a:lnTo>
                  <a:lnTo>
                    <a:pt x="130" y="25"/>
                  </a:lnTo>
                  <a:lnTo>
                    <a:pt x="124" y="27"/>
                  </a:lnTo>
                  <a:lnTo>
                    <a:pt x="119" y="33"/>
                  </a:lnTo>
                  <a:lnTo>
                    <a:pt x="104" y="37"/>
                  </a:lnTo>
                  <a:lnTo>
                    <a:pt x="88" y="38"/>
                  </a:lnTo>
                  <a:lnTo>
                    <a:pt x="70" y="40"/>
                  </a:lnTo>
                  <a:lnTo>
                    <a:pt x="54" y="38"/>
                  </a:lnTo>
                  <a:lnTo>
                    <a:pt x="38" y="37"/>
                  </a:lnTo>
                  <a:lnTo>
                    <a:pt x="24" y="35"/>
                  </a:lnTo>
                  <a:lnTo>
                    <a:pt x="11" y="29"/>
                  </a:lnTo>
                  <a:lnTo>
                    <a:pt x="0" y="25"/>
                  </a:lnTo>
                  <a:lnTo>
                    <a:pt x="15" y="25"/>
                  </a:lnTo>
                  <a:lnTo>
                    <a:pt x="30" y="25"/>
                  </a:lnTo>
                  <a:lnTo>
                    <a:pt x="43" y="25"/>
                  </a:lnTo>
                  <a:lnTo>
                    <a:pt x="58" y="25"/>
                  </a:lnTo>
                  <a:lnTo>
                    <a:pt x="72" y="23"/>
                  </a:lnTo>
                  <a:lnTo>
                    <a:pt x="87" y="17"/>
                  </a:lnTo>
                  <a:lnTo>
                    <a:pt x="101" y="11"/>
                  </a:lnTo>
                  <a:lnTo>
                    <a:pt x="116" y="2"/>
                  </a:lnTo>
                  <a:lnTo>
                    <a:pt x="120" y="5"/>
                  </a:lnTo>
                  <a:lnTo>
                    <a:pt x="122" y="5"/>
                  </a:lnTo>
                  <a:lnTo>
                    <a:pt x="126" y="3"/>
                  </a:lnTo>
                  <a:lnTo>
                    <a:pt x="128" y="0"/>
                  </a:lnTo>
                  <a:lnTo>
                    <a:pt x="132" y="2"/>
                  </a:lnTo>
                  <a:lnTo>
                    <a:pt x="135" y="3"/>
                  </a:lnTo>
                  <a:lnTo>
                    <a:pt x="136" y="7"/>
                  </a:lnTo>
                  <a:lnTo>
                    <a:pt x="138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7" name="Freeform 95"/>
            <p:cNvSpPr>
              <a:spLocks/>
            </p:cNvSpPr>
            <p:nvPr/>
          </p:nvSpPr>
          <p:spPr bwMode="auto">
            <a:xfrm>
              <a:off x="1038" y="710"/>
              <a:ext cx="11" cy="13"/>
            </a:xfrm>
            <a:custGeom>
              <a:avLst/>
              <a:gdLst/>
              <a:ahLst/>
              <a:cxnLst>
                <a:cxn ang="0">
                  <a:pos x="8" y="27"/>
                </a:cxn>
                <a:cxn ang="0">
                  <a:pos x="0" y="27"/>
                </a:cxn>
                <a:cxn ang="0">
                  <a:pos x="2" y="19"/>
                </a:cxn>
                <a:cxn ang="0">
                  <a:pos x="4" y="13"/>
                </a:cxn>
                <a:cxn ang="0">
                  <a:pos x="6" y="5"/>
                </a:cxn>
                <a:cxn ang="0">
                  <a:pos x="8" y="0"/>
                </a:cxn>
                <a:cxn ang="0">
                  <a:pos x="11" y="5"/>
                </a:cxn>
                <a:cxn ang="0">
                  <a:pos x="9" y="13"/>
                </a:cxn>
                <a:cxn ang="0">
                  <a:pos x="8" y="21"/>
                </a:cxn>
                <a:cxn ang="0">
                  <a:pos x="8" y="27"/>
                </a:cxn>
              </a:cxnLst>
              <a:rect l="0" t="0" r="r" b="b"/>
              <a:pathLst>
                <a:path w="11" h="27">
                  <a:moveTo>
                    <a:pt x="8" y="27"/>
                  </a:moveTo>
                  <a:lnTo>
                    <a:pt x="0" y="27"/>
                  </a:lnTo>
                  <a:lnTo>
                    <a:pt x="2" y="19"/>
                  </a:lnTo>
                  <a:lnTo>
                    <a:pt x="4" y="13"/>
                  </a:lnTo>
                  <a:lnTo>
                    <a:pt x="6" y="5"/>
                  </a:lnTo>
                  <a:lnTo>
                    <a:pt x="8" y="0"/>
                  </a:lnTo>
                  <a:lnTo>
                    <a:pt x="11" y="5"/>
                  </a:lnTo>
                  <a:lnTo>
                    <a:pt x="9" y="13"/>
                  </a:lnTo>
                  <a:lnTo>
                    <a:pt x="8" y="21"/>
                  </a:lnTo>
                  <a:lnTo>
                    <a:pt x="8" y="2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8" name="Freeform 96"/>
            <p:cNvSpPr>
              <a:spLocks/>
            </p:cNvSpPr>
            <p:nvPr/>
          </p:nvSpPr>
          <p:spPr bwMode="auto">
            <a:xfrm>
              <a:off x="888" y="729"/>
              <a:ext cx="204" cy="99"/>
            </a:xfrm>
            <a:custGeom>
              <a:avLst/>
              <a:gdLst/>
              <a:ahLst/>
              <a:cxnLst>
                <a:cxn ang="0">
                  <a:pos x="199" y="51"/>
                </a:cxn>
                <a:cxn ang="0">
                  <a:pos x="195" y="45"/>
                </a:cxn>
                <a:cxn ang="0">
                  <a:pos x="191" y="33"/>
                </a:cxn>
                <a:cxn ang="0">
                  <a:pos x="187" y="26"/>
                </a:cxn>
                <a:cxn ang="0">
                  <a:pos x="178" y="24"/>
                </a:cxn>
                <a:cxn ang="0">
                  <a:pos x="174" y="35"/>
                </a:cxn>
                <a:cxn ang="0">
                  <a:pos x="170" y="49"/>
                </a:cxn>
                <a:cxn ang="0">
                  <a:pos x="167" y="57"/>
                </a:cxn>
                <a:cxn ang="0">
                  <a:pos x="158" y="51"/>
                </a:cxn>
                <a:cxn ang="0">
                  <a:pos x="154" y="45"/>
                </a:cxn>
                <a:cxn ang="0">
                  <a:pos x="151" y="45"/>
                </a:cxn>
                <a:cxn ang="0">
                  <a:pos x="147" y="49"/>
                </a:cxn>
                <a:cxn ang="0">
                  <a:pos x="142" y="51"/>
                </a:cxn>
                <a:cxn ang="0">
                  <a:pos x="141" y="57"/>
                </a:cxn>
                <a:cxn ang="0">
                  <a:pos x="141" y="66"/>
                </a:cxn>
                <a:cxn ang="0">
                  <a:pos x="141" y="74"/>
                </a:cxn>
                <a:cxn ang="0">
                  <a:pos x="141" y="82"/>
                </a:cxn>
                <a:cxn ang="0">
                  <a:pos x="125" y="63"/>
                </a:cxn>
                <a:cxn ang="0">
                  <a:pos x="121" y="76"/>
                </a:cxn>
                <a:cxn ang="0">
                  <a:pos x="119" y="94"/>
                </a:cxn>
                <a:cxn ang="0">
                  <a:pos x="115" y="107"/>
                </a:cxn>
                <a:cxn ang="0">
                  <a:pos x="104" y="109"/>
                </a:cxn>
                <a:cxn ang="0">
                  <a:pos x="99" y="105"/>
                </a:cxn>
                <a:cxn ang="0">
                  <a:pos x="94" y="99"/>
                </a:cxn>
                <a:cxn ang="0">
                  <a:pos x="88" y="97"/>
                </a:cxn>
                <a:cxn ang="0">
                  <a:pos x="84" y="105"/>
                </a:cxn>
                <a:cxn ang="0">
                  <a:pos x="83" y="125"/>
                </a:cxn>
                <a:cxn ang="0">
                  <a:pos x="82" y="144"/>
                </a:cxn>
                <a:cxn ang="0">
                  <a:pos x="80" y="165"/>
                </a:cxn>
                <a:cxn ang="0">
                  <a:pos x="79" y="187"/>
                </a:cxn>
                <a:cxn ang="0">
                  <a:pos x="74" y="198"/>
                </a:cxn>
                <a:cxn ang="0">
                  <a:pos x="75" y="195"/>
                </a:cxn>
                <a:cxn ang="0">
                  <a:pos x="72" y="183"/>
                </a:cxn>
                <a:cxn ang="0">
                  <a:pos x="66" y="167"/>
                </a:cxn>
                <a:cxn ang="0">
                  <a:pos x="62" y="156"/>
                </a:cxn>
                <a:cxn ang="0">
                  <a:pos x="47" y="156"/>
                </a:cxn>
                <a:cxn ang="0">
                  <a:pos x="0" y="74"/>
                </a:cxn>
                <a:cxn ang="0">
                  <a:pos x="13" y="68"/>
                </a:cxn>
                <a:cxn ang="0">
                  <a:pos x="25" y="64"/>
                </a:cxn>
                <a:cxn ang="0">
                  <a:pos x="37" y="59"/>
                </a:cxn>
                <a:cxn ang="0">
                  <a:pos x="50" y="55"/>
                </a:cxn>
                <a:cxn ang="0">
                  <a:pos x="62" y="49"/>
                </a:cxn>
                <a:cxn ang="0">
                  <a:pos x="74" y="45"/>
                </a:cxn>
                <a:cxn ang="0">
                  <a:pos x="87" y="41"/>
                </a:cxn>
                <a:cxn ang="0">
                  <a:pos x="99" y="35"/>
                </a:cxn>
                <a:cxn ang="0">
                  <a:pos x="111" y="31"/>
                </a:cxn>
                <a:cxn ang="0">
                  <a:pos x="124" y="28"/>
                </a:cxn>
                <a:cxn ang="0">
                  <a:pos x="137" y="24"/>
                </a:cxn>
                <a:cxn ang="0">
                  <a:pos x="150" y="18"/>
                </a:cxn>
                <a:cxn ang="0">
                  <a:pos x="162" y="14"/>
                </a:cxn>
                <a:cxn ang="0">
                  <a:pos x="174" y="10"/>
                </a:cxn>
                <a:cxn ang="0">
                  <a:pos x="187" y="4"/>
                </a:cxn>
                <a:cxn ang="0">
                  <a:pos x="199" y="0"/>
                </a:cxn>
                <a:cxn ang="0">
                  <a:pos x="200" y="12"/>
                </a:cxn>
                <a:cxn ang="0">
                  <a:pos x="203" y="26"/>
                </a:cxn>
                <a:cxn ang="0">
                  <a:pos x="204" y="39"/>
                </a:cxn>
                <a:cxn ang="0">
                  <a:pos x="199" y="51"/>
                </a:cxn>
              </a:cxnLst>
              <a:rect l="0" t="0" r="r" b="b"/>
              <a:pathLst>
                <a:path w="204" h="198">
                  <a:moveTo>
                    <a:pt x="199" y="51"/>
                  </a:moveTo>
                  <a:lnTo>
                    <a:pt x="195" y="45"/>
                  </a:lnTo>
                  <a:lnTo>
                    <a:pt x="191" y="33"/>
                  </a:lnTo>
                  <a:lnTo>
                    <a:pt x="187" y="26"/>
                  </a:lnTo>
                  <a:lnTo>
                    <a:pt x="178" y="24"/>
                  </a:lnTo>
                  <a:lnTo>
                    <a:pt x="174" y="35"/>
                  </a:lnTo>
                  <a:lnTo>
                    <a:pt x="170" y="49"/>
                  </a:lnTo>
                  <a:lnTo>
                    <a:pt x="167" y="57"/>
                  </a:lnTo>
                  <a:lnTo>
                    <a:pt x="158" y="51"/>
                  </a:lnTo>
                  <a:lnTo>
                    <a:pt x="154" y="45"/>
                  </a:lnTo>
                  <a:lnTo>
                    <a:pt x="151" y="45"/>
                  </a:lnTo>
                  <a:lnTo>
                    <a:pt x="147" y="49"/>
                  </a:lnTo>
                  <a:lnTo>
                    <a:pt x="142" y="51"/>
                  </a:lnTo>
                  <a:lnTo>
                    <a:pt x="141" y="57"/>
                  </a:lnTo>
                  <a:lnTo>
                    <a:pt x="141" y="66"/>
                  </a:lnTo>
                  <a:lnTo>
                    <a:pt x="141" y="74"/>
                  </a:lnTo>
                  <a:lnTo>
                    <a:pt x="141" y="82"/>
                  </a:lnTo>
                  <a:lnTo>
                    <a:pt x="125" y="63"/>
                  </a:lnTo>
                  <a:lnTo>
                    <a:pt x="121" y="76"/>
                  </a:lnTo>
                  <a:lnTo>
                    <a:pt x="119" y="94"/>
                  </a:lnTo>
                  <a:lnTo>
                    <a:pt x="115" y="107"/>
                  </a:lnTo>
                  <a:lnTo>
                    <a:pt x="104" y="109"/>
                  </a:lnTo>
                  <a:lnTo>
                    <a:pt x="99" y="105"/>
                  </a:lnTo>
                  <a:lnTo>
                    <a:pt x="94" y="99"/>
                  </a:lnTo>
                  <a:lnTo>
                    <a:pt x="88" y="97"/>
                  </a:lnTo>
                  <a:lnTo>
                    <a:pt x="84" y="105"/>
                  </a:lnTo>
                  <a:lnTo>
                    <a:pt x="83" y="125"/>
                  </a:lnTo>
                  <a:lnTo>
                    <a:pt x="82" y="144"/>
                  </a:lnTo>
                  <a:lnTo>
                    <a:pt x="80" y="165"/>
                  </a:lnTo>
                  <a:lnTo>
                    <a:pt x="79" y="187"/>
                  </a:lnTo>
                  <a:lnTo>
                    <a:pt x="74" y="198"/>
                  </a:lnTo>
                  <a:lnTo>
                    <a:pt x="75" y="195"/>
                  </a:lnTo>
                  <a:lnTo>
                    <a:pt x="72" y="183"/>
                  </a:lnTo>
                  <a:lnTo>
                    <a:pt x="66" y="167"/>
                  </a:lnTo>
                  <a:lnTo>
                    <a:pt x="62" y="156"/>
                  </a:lnTo>
                  <a:lnTo>
                    <a:pt x="47" y="156"/>
                  </a:lnTo>
                  <a:lnTo>
                    <a:pt x="0" y="74"/>
                  </a:lnTo>
                  <a:lnTo>
                    <a:pt x="13" y="68"/>
                  </a:lnTo>
                  <a:lnTo>
                    <a:pt x="25" y="64"/>
                  </a:lnTo>
                  <a:lnTo>
                    <a:pt x="37" y="59"/>
                  </a:lnTo>
                  <a:lnTo>
                    <a:pt x="50" y="55"/>
                  </a:lnTo>
                  <a:lnTo>
                    <a:pt x="62" y="49"/>
                  </a:lnTo>
                  <a:lnTo>
                    <a:pt x="74" y="45"/>
                  </a:lnTo>
                  <a:lnTo>
                    <a:pt x="87" y="41"/>
                  </a:lnTo>
                  <a:lnTo>
                    <a:pt x="99" y="35"/>
                  </a:lnTo>
                  <a:lnTo>
                    <a:pt x="111" y="31"/>
                  </a:lnTo>
                  <a:lnTo>
                    <a:pt x="124" y="28"/>
                  </a:lnTo>
                  <a:lnTo>
                    <a:pt x="137" y="24"/>
                  </a:lnTo>
                  <a:lnTo>
                    <a:pt x="150" y="18"/>
                  </a:lnTo>
                  <a:lnTo>
                    <a:pt x="162" y="14"/>
                  </a:lnTo>
                  <a:lnTo>
                    <a:pt x="174" y="10"/>
                  </a:lnTo>
                  <a:lnTo>
                    <a:pt x="187" y="4"/>
                  </a:lnTo>
                  <a:lnTo>
                    <a:pt x="199" y="0"/>
                  </a:lnTo>
                  <a:lnTo>
                    <a:pt x="200" y="12"/>
                  </a:lnTo>
                  <a:lnTo>
                    <a:pt x="203" y="26"/>
                  </a:lnTo>
                  <a:lnTo>
                    <a:pt x="204" y="39"/>
                  </a:lnTo>
                  <a:lnTo>
                    <a:pt x="199" y="5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69" name="Freeform 97"/>
            <p:cNvSpPr>
              <a:spLocks/>
            </p:cNvSpPr>
            <p:nvPr/>
          </p:nvSpPr>
          <p:spPr bwMode="auto">
            <a:xfrm>
              <a:off x="1508" y="741"/>
              <a:ext cx="4" cy="10"/>
            </a:xfrm>
            <a:custGeom>
              <a:avLst/>
              <a:gdLst/>
              <a:ahLst/>
              <a:cxnLst>
                <a:cxn ang="0">
                  <a:pos x="0" y="19"/>
                </a:cxn>
                <a:cxn ang="0">
                  <a:pos x="1" y="0"/>
                </a:cxn>
                <a:cxn ang="0">
                  <a:pos x="4" y="0"/>
                </a:cxn>
                <a:cxn ang="0">
                  <a:pos x="0" y="19"/>
                </a:cxn>
              </a:cxnLst>
              <a:rect l="0" t="0" r="r" b="b"/>
              <a:pathLst>
                <a:path w="4" h="19">
                  <a:moveTo>
                    <a:pt x="0" y="19"/>
                  </a:moveTo>
                  <a:lnTo>
                    <a:pt x="1" y="0"/>
                  </a:lnTo>
                  <a:lnTo>
                    <a:pt x="4" y="0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0" name="Freeform 98"/>
            <p:cNvSpPr>
              <a:spLocks/>
            </p:cNvSpPr>
            <p:nvPr/>
          </p:nvSpPr>
          <p:spPr bwMode="auto">
            <a:xfrm>
              <a:off x="1112" y="743"/>
              <a:ext cx="9" cy="4"/>
            </a:xfrm>
            <a:custGeom>
              <a:avLst/>
              <a:gdLst/>
              <a:ahLst/>
              <a:cxnLst>
                <a:cxn ang="0">
                  <a:pos x="9" y="3"/>
                </a:cxn>
                <a:cxn ang="0">
                  <a:pos x="7" y="3"/>
                </a:cxn>
                <a:cxn ang="0">
                  <a:pos x="6" y="3"/>
                </a:cxn>
                <a:cxn ang="0">
                  <a:pos x="4" y="5"/>
                </a:cxn>
                <a:cxn ang="0">
                  <a:pos x="3" y="7"/>
                </a:cxn>
                <a:cxn ang="0">
                  <a:pos x="0" y="0"/>
                </a:cxn>
                <a:cxn ang="0">
                  <a:pos x="2" y="0"/>
                </a:cxn>
                <a:cxn ang="0">
                  <a:pos x="6" y="0"/>
                </a:cxn>
                <a:cxn ang="0">
                  <a:pos x="8" y="2"/>
                </a:cxn>
                <a:cxn ang="0">
                  <a:pos x="9" y="3"/>
                </a:cxn>
              </a:cxnLst>
              <a:rect l="0" t="0" r="r" b="b"/>
              <a:pathLst>
                <a:path w="9" h="7">
                  <a:moveTo>
                    <a:pt x="9" y="3"/>
                  </a:moveTo>
                  <a:lnTo>
                    <a:pt x="7" y="3"/>
                  </a:lnTo>
                  <a:lnTo>
                    <a:pt x="6" y="3"/>
                  </a:lnTo>
                  <a:lnTo>
                    <a:pt x="4" y="5"/>
                  </a:lnTo>
                  <a:lnTo>
                    <a:pt x="3" y="7"/>
                  </a:lnTo>
                  <a:lnTo>
                    <a:pt x="0" y="0"/>
                  </a:lnTo>
                  <a:lnTo>
                    <a:pt x="2" y="0"/>
                  </a:lnTo>
                  <a:lnTo>
                    <a:pt x="6" y="0"/>
                  </a:lnTo>
                  <a:lnTo>
                    <a:pt x="8" y="2"/>
                  </a:lnTo>
                  <a:lnTo>
                    <a:pt x="9" y="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1" name="Freeform 99"/>
            <p:cNvSpPr>
              <a:spLocks/>
            </p:cNvSpPr>
            <p:nvPr/>
          </p:nvSpPr>
          <p:spPr bwMode="auto">
            <a:xfrm>
              <a:off x="1551" y="745"/>
              <a:ext cx="7" cy="39"/>
            </a:xfrm>
            <a:custGeom>
              <a:avLst/>
              <a:gdLst/>
              <a:ahLst/>
              <a:cxnLst>
                <a:cxn ang="0">
                  <a:pos x="1" y="78"/>
                </a:cxn>
                <a:cxn ang="0">
                  <a:pos x="0" y="63"/>
                </a:cxn>
                <a:cxn ang="0">
                  <a:pos x="0" y="41"/>
                </a:cxn>
                <a:cxn ang="0">
                  <a:pos x="1" y="20"/>
                </a:cxn>
                <a:cxn ang="0">
                  <a:pos x="7" y="0"/>
                </a:cxn>
                <a:cxn ang="0">
                  <a:pos x="1" y="78"/>
                </a:cxn>
              </a:cxnLst>
              <a:rect l="0" t="0" r="r" b="b"/>
              <a:pathLst>
                <a:path w="7" h="78">
                  <a:moveTo>
                    <a:pt x="1" y="78"/>
                  </a:moveTo>
                  <a:lnTo>
                    <a:pt x="0" y="63"/>
                  </a:lnTo>
                  <a:lnTo>
                    <a:pt x="0" y="41"/>
                  </a:lnTo>
                  <a:lnTo>
                    <a:pt x="1" y="20"/>
                  </a:lnTo>
                  <a:lnTo>
                    <a:pt x="7" y="0"/>
                  </a:lnTo>
                  <a:lnTo>
                    <a:pt x="1" y="7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2" name="Freeform 100"/>
            <p:cNvSpPr>
              <a:spLocks/>
            </p:cNvSpPr>
            <p:nvPr/>
          </p:nvSpPr>
          <p:spPr bwMode="auto">
            <a:xfrm>
              <a:off x="1584" y="751"/>
              <a:ext cx="10" cy="58"/>
            </a:xfrm>
            <a:custGeom>
              <a:avLst/>
              <a:gdLst/>
              <a:ahLst/>
              <a:cxnLst>
                <a:cxn ang="0">
                  <a:pos x="4" y="117"/>
                </a:cxn>
                <a:cxn ang="0">
                  <a:pos x="2" y="88"/>
                </a:cxn>
                <a:cxn ang="0">
                  <a:pos x="0" y="60"/>
                </a:cxn>
                <a:cxn ang="0">
                  <a:pos x="0" y="33"/>
                </a:cxn>
                <a:cxn ang="0">
                  <a:pos x="2" y="4"/>
                </a:cxn>
                <a:cxn ang="0">
                  <a:pos x="10" y="0"/>
                </a:cxn>
                <a:cxn ang="0">
                  <a:pos x="5" y="31"/>
                </a:cxn>
                <a:cxn ang="0">
                  <a:pos x="6" y="62"/>
                </a:cxn>
                <a:cxn ang="0">
                  <a:pos x="7" y="91"/>
                </a:cxn>
                <a:cxn ang="0">
                  <a:pos x="4" y="117"/>
                </a:cxn>
              </a:cxnLst>
              <a:rect l="0" t="0" r="r" b="b"/>
              <a:pathLst>
                <a:path w="10" h="117">
                  <a:moveTo>
                    <a:pt x="4" y="117"/>
                  </a:moveTo>
                  <a:lnTo>
                    <a:pt x="2" y="88"/>
                  </a:lnTo>
                  <a:lnTo>
                    <a:pt x="0" y="60"/>
                  </a:lnTo>
                  <a:lnTo>
                    <a:pt x="0" y="33"/>
                  </a:lnTo>
                  <a:lnTo>
                    <a:pt x="2" y="4"/>
                  </a:lnTo>
                  <a:lnTo>
                    <a:pt x="10" y="0"/>
                  </a:lnTo>
                  <a:lnTo>
                    <a:pt x="5" y="31"/>
                  </a:lnTo>
                  <a:lnTo>
                    <a:pt x="6" y="62"/>
                  </a:lnTo>
                  <a:lnTo>
                    <a:pt x="7" y="91"/>
                  </a:lnTo>
                  <a:lnTo>
                    <a:pt x="4" y="11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3" name="Freeform 101"/>
            <p:cNvSpPr>
              <a:spLocks/>
            </p:cNvSpPr>
            <p:nvPr/>
          </p:nvSpPr>
          <p:spPr bwMode="auto">
            <a:xfrm>
              <a:off x="994" y="754"/>
              <a:ext cx="187" cy="132"/>
            </a:xfrm>
            <a:custGeom>
              <a:avLst/>
              <a:gdLst/>
              <a:ahLst/>
              <a:cxnLst>
                <a:cxn ang="0">
                  <a:pos x="187" y="31"/>
                </a:cxn>
                <a:cxn ang="0">
                  <a:pos x="183" y="43"/>
                </a:cxn>
                <a:cxn ang="0">
                  <a:pos x="179" y="52"/>
                </a:cxn>
                <a:cxn ang="0">
                  <a:pos x="173" y="58"/>
                </a:cxn>
                <a:cxn ang="0">
                  <a:pos x="167" y="66"/>
                </a:cxn>
                <a:cxn ang="0">
                  <a:pos x="161" y="72"/>
                </a:cxn>
                <a:cxn ang="0">
                  <a:pos x="155" y="78"/>
                </a:cxn>
                <a:cxn ang="0">
                  <a:pos x="150" y="87"/>
                </a:cxn>
                <a:cxn ang="0">
                  <a:pos x="146" y="97"/>
                </a:cxn>
                <a:cxn ang="0">
                  <a:pos x="140" y="95"/>
                </a:cxn>
                <a:cxn ang="0">
                  <a:pos x="137" y="99"/>
                </a:cxn>
                <a:cxn ang="0">
                  <a:pos x="135" y="107"/>
                </a:cxn>
                <a:cxn ang="0">
                  <a:pos x="134" y="113"/>
                </a:cxn>
                <a:cxn ang="0">
                  <a:pos x="129" y="114"/>
                </a:cxn>
                <a:cxn ang="0">
                  <a:pos x="122" y="118"/>
                </a:cxn>
                <a:cxn ang="0">
                  <a:pos x="118" y="124"/>
                </a:cxn>
                <a:cxn ang="0">
                  <a:pos x="113" y="130"/>
                </a:cxn>
                <a:cxn ang="0">
                  <a:pos x="108" y="136"/>
                </a:cxn>
                <a:cxn ang="0">
                  <a:pos x="104" y="144"/>
                </a:cxn>
                <a:cxn ang="0">
                  <a:pos x="100" y="151"/>
                </a:cxn>
                <a:cxn ang="0">
                  <a:pos x="97" y="159"/>
                </a:cxn>
                <a:cxn ang="0">
                  <a:pos x="93" y="179"/>
                </a:cxn>
                <a:cxn ang="0">
                  <a:pos x="89" y="200"/>
                </a:cxn>
                <a:cxn ang="0">
                  <a:pos x="85" y="221"/>
                </a:cxn>
                <a:cxn ang="0">
                  <a:pos x="84" y="243"/>
                </a:cxn>
                <a:cxn ang="0">
                  <a:pos x="64" y="262"/>
                </a:cxn>
                <a:cxn ang="0">
                  <a:pos x="53" y="241"/>
                </a:cxn>
                <a:cxn ang="0">
                  <a:pos x="46" y="217"/>
                </a:cxn>
                <a:cxn ang="0">
                  <a:pos x="40" y="194"/>
                </a:cxn>
                <a:cxn ang="0">
                  <a:pos x="35" y="169"/>
                </a:cxn>
                <a:cxn ang="0">
                  <a:pos x="29" y="144"/>
                </a:cxn>
                <a:cxn ang="0">
                  <a:pos x="23" y="122"/>
                </a:cxn>
                <a:cxn ang="0">
                  <a:pos x="13" y="101"/>
                </a:cxn>
                <a:cxn ang="0">
                  <a:pos x="0" y="85"/>
                </a:cxn>
                <a:cxn ang="0">
                  <a:pos x="18" y="76"/>
                </a:cxn>
                <a:cxn ang="0">
                  <a:pos x="34" y="66"/>
                </a:cxn>
                <a:cxn ang="0">
                  <a:pos x="51" y="58"/>
                </a:cxn>
                <a:cxn ang="0">
                  <a:pos x="68" y="48"/>
                </a:cxn>
                <a:cxn ang="0">
                  <a:pos x="84" y="41"/>
                </a:cxn>
                <a:cxn ang="0">
                  <a:pos x="101" y="31"/>
                </a:cxn>
                <a:cxn ang="0">
                  <a:pos x="118" y="23"/>
                </a:cxn>
                <a:cxn ang="0">
                  <a:pos x="135" y="15"/>
                </a:cxn>
                <a:cxn ang="0">
                  <a:pos x="139" y="31"/>
                </a:cxn>
                <a:cxn ang="0">
                  <a:pos x="145" y="48"/>
                </a:cxn>
                <a:cxn ang="0">
                  <a:pos x="152" y="58"/>
                </a:cxn>
                <a:cxn ang="0">
                  <a:pos x="162" y="54"/>
                </a:cxn>
                <a:cxn ang="0">
                  <a:pos x="164" y="41"/>
                </a:cxn>
                <a:cxn ang="0">
                  <a:pos x="163" y="25"/>
                </a:cxn>
                <a:cxn ang="0">
                  <a:pos x="161" y="12"/>
                </a:cxn>
                <a:cxn ang="0">
                  <a:pos x="158" y="0"/>
                </a:cxn>
                <a:cxn ang="0">
                  <a:pos x="166" y="6"/>
                </a:cxn>
                <a:cxn ang="0">
                  <a:pos x="171" y="17"/>
                </a:cxn>
                <a:cxn ang="0">
                  <a:pos x="177" y="27"/>
                </a:cxn>
                <a:cxn ang="0">
                  <a:pos x="187" y="31"/>
                </a:cxn>
              </a:cxnLst>
              <a:rect l="0" t="0" r="r" b="b"/>
              <a:pathLst>
                <a:path w="187" h="262">
                  <a:moveTo>
                    <a:pt x="187" y="31"/>
                  </a:moveTo>
                  <a:lnTo>
                    <a:pt x="183" y="43"/>
                  </a:lnTo>
                  <a:lnTo>
                    <a:pt x="179" y="52"/>
                  </a:lnTo>
                  <a:lnTo>
                    <a:pt x="173" y="58"/>
                  </a:lnTo>
                  <a:lnTo>
                    <a:pt x="167" y="66"/>
                  </a:lnTo>
                  <a:lnTo>
                    <a:pt x="161" y="72"/>
                  </a:lnTo>
                  <a:lnTo>
                    <a:pt x="155" y="78"/>
                  </a:lnTo>
                  <a:lnTo>
                    <a:pt x="150" y="87"/>
                  </a:lnTo>
                  <a:lnTo>
                    <a:pt x="146" y="97"/>
                  </a:lnTo>
                  <a:lnTo>
                    <a:pt x="140" y="95"/>
                  </a:lnTo>
                  <a:lnTo>
                    <a:pt x="137" y="99"/>
                  </a:lnTo>
                  <a:lnTo>
                    <a:pt x="135" y="107"/>
                  </a:lnTo>
                  <a:lnTo>
                    <a:pt x="134" y="113"/>
                  </a:lnTo>
                  <a:lnTo>
                    <a:pt x="129" y="114"/>
                  </a:lnTo>
                  <a:lnTo>
                    <a:pt x="122" y="118"/>
                  </a:lnTo>
                  <a:lnTo>
                    <a:pt x="118" y="124"/>
                  </a:lnTo>
                  <a:lnTo>
                    <a:pt x="113" y="130"/>
                  </a:lnTo>
                  <a:lnTo>
                    <a:pt x="108" y="136"/>
                  </a:lnTo>
                  <a:lnTo>
                    <a:pt x="104" y="144"/>
                  </a:lnTo>
                  <a:lnTo>
                    <a:pt x="100" y="151"/>
                  </a:lnTo>
                  <a:lnTo>
                    <a:pt x="97" y="159"/>
                  </a:lnTo>
                  <a:lnTo>
                    <a:pt x="93" y="179"/>
                  </a:lnTo>
                  <a:lnTo>
                    <a:pt x="89" y="200"/>
                  </a:lnTo>
                  <a:lnTo>
                    <a:pt x="85" y="221"/>
                  </a:lnTo>
                  <a:lnTo>
                    <a:pt x="84" y="243"/>
                  </a:lnTo>
                  <a:lnTo>
                    <a:pt x="64" y="262"/>
                  </a:lnTo>
                  <a:lnTo>
                    <a:pt x="53" y="241"/>
                  </a:lnTo>
                  <a:lnTo>
                    <a:pt x="46" y="217"/>
                  </a:lnTo>
                  <a:lnTo>
                    <a:pt x="40" y="194"/>
                  </a:lnTo>
                  <a:lnTo>
                    <a:pt x="35" y="169"/>
                  </a:lnTo>
                  <a:lnTo>
                    <a:pt x="29" y="144"/>
                  </a:lnTo>
                  <a:lnTo>
                    <a:pt x="23" y="122"/>
                  </a:lnTo>
                  <a:lnTo>
                    <a:pt x="13" y="101"/>
                  </a:lnTo>
                  <a:lnTo>
                    <a:pt x="0" y="85"/>
                  </a:lnTo>
                  <a:lnTo>
                    <a:pt x="18" y="76"/>
                  </a:lnTo>
                  <a:lnTo>
                    <a:pt x="34" y="66"/>
                  </a:lnTo>
                  <a:lnTo>
                    <a:pt x="51" y="58"/>
                  </a:lnTo>
                  <a:lnTo>
                    <a:pt x="68" y="48"/>
                  </a:lnTo>
                  <a:lnTo>
                    <a:pt x="84" y="41"/>
                  </a:lnTo>
                  <a:lnTo>
                    <a:pt x="101" y="31"/>
                  </a:lnTo>
                  <a:lnTo>
                    <a:pt x="118" y="23"/>
                  </a:lnTo>
                  <a:lnTo>
                    <a:pt x="135" y="15"/>
                  </a:lnTo>
                  <a:lnTo>
                    <a:pt x="139" y="31"/>
                  </a:lnTo>
                  <a:lnTo>
                    <a:pt x="145" y="48"/>
                  </a:lnTo>
                  <a:lnTo>
                    <a:pt x="152" y="58"/>
                  </a:lnTo>
                  <a:lnTo>
                    <a:pt x="162" y="54"/>
                  </a:lnTo>
                  <a:lnTo>
                    <a:pt x="164" y="41"/>
                  </a:lnTo>
                  <a:lnTo>
                    <a:pt x="163" y="25"/>
                  </a:lnTo>
                  <a:lnTo>
                    <a:pt x="161" y="12"/>
                  </a:lnTo>
                  <a:lnTo>
                    <a:pt x="158" y="0"/>
                  </a:lnTo>
                  <a:lnTo>
                    <a:pt x="166" y="6"/>
                  </a:lnTo>
                  <a:lnTo>
                    <a:pt x="171" y="17"/>
                  </a:lnTo>
                  <a:lnTo>
                    <a:pt x="177" y="27"/>
                  </a:lnTo>
                  <a:lnTo>
                    <a:pt x="187" y="3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4" name="Freeform 102"/>
            <p:cNvSpPr>
              <a:spLocks/>
            </p:cNvSpPr>
            <p:nvPr/>
          </p:nvSpPr>
          <p:spPr bwMode="auto">
            <a:xfrm>
              <a:off x="1421" y="758"/>
              <a:ext cx="30" cy="16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24" y="7"/>
                </a:cxn>
                <a:cxn ang="0">
                  <a:pos x="16" y="17"/>
                </a:cxn>
                <a:cxn ang="0">
                  <a:pos x="8" y="25"/>
                </a:cxn>
                <a:cxn ang="0">
                  <a:pos x="0" y="31"/>
                </a:cxn>
                <a:cxn ang="0">
                  <a:pos x="3" y="15"/>
                </a:cxn>
                <a:cxn ang="0">
                  <a:pos x="11" y="9"/>
                </a:cxn>
                <a:cxn ang="0">
                  <a:pos x="21" y="7"/>
                </a:cxn>
                <a:cxn ang="0">
                  <a:pos x="30" y="0"/>
                </a:cxn>
              </a:cxnLst>
              <a:rect l="0" t="0" r="r" b="b"/>
              <a:pathLst>
                <a:path w="30" h="31">
                  <a:moveTo>
                    <a:pt x="30" y="0"/>
                  </a:moveTo>
                  <a:lnTo>
                    <a:pt x="24" y="7"/>
                  </a:lnTo>
                  <a:lnTo>
                    <a:pt x="16" y="17"/>
                  </a:lnTo>
                  <a:lnTo>
                    <a:pt x="8" y="25"/>
                  </a:lnTo>
                  <a:lnTo>
                    <a:pt x="0" y="31"/>
                  </a:lnTo>
                  <a:lnTo>
                    <a:pt x="3" y="15"/>
                  </a:lnTo>
                  <a:lnTo>
                    <a:pt x="11" y="9"/>
                  </a:lnTo>
                  <a:lnTo>
                    <a:pt x="21" y="7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5" name="Freeform 103"/>
            <p:cNvSpPr>
              <a:spLocks/>
            </p:cNvSpPr>
            <p:nvPr/>
          </p:nvSpPr>
          <p:spPr bwMode="auto">
            <a:xfrm>
              <a:off x="1527" y="758"/>
              <a:ext cx="2" cy="12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0" y="23"/>
                </a:cxn>
                <a:cxn ang="0">
                  <a:pos x="2" y="0"/>
                </a:cxn>
              </a:cxnLst>
              <a:rect l="0" t="0" r="r" b="b"/>
              <a:pathLst>
                <a:path w="2" h="23">
                  <a:moveTo>
                    <a:pt x="2" y="0"/>
                  </a:moveTo>
                  <a:lnTo>
                    <a:pt x="0" y="23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6" name="Freeform 104"/>
            <p:cNvSpPr>
              <a:spLocks/>
            </p:cNvSpPr>
            <p:nvPr/>
          </p:nvSpPr>
          <p:spPr bwMode="auto">
            <a:xfrm>
              <a:off x="1128" y="770"/>
              <a:ext cx="298" cy="168"/>
            </a:xfrm>
            <a:custGeom>
              <a:avLst/>
              <a:gdLst/>
              <a:ahLst/>
              <a:cxnLst>
                <a:cxn ang="0">
                  <a:pos x="155" y="10"/>
                </a:cxn>
                <a:cxn ang="0">
                  <a:pos x="148" y="8"/>
                </a:cxn>
                <a:cxn ang="0">
                  <a:pos x="129" y="41"/>
                </a:cxn>
                <a:cxn ang="0">
                  <a:pos x="145" y="58"/>
                </a:cxn>
                <a:cxn ang="0">
                  <a:pos x="160" y="49"/>
                </a:cxn>
                <a:cxn ang="0">
                  <a:pos x="180" y="39"/>
                </a:cxn>
                <a:cxn ang="0">
                  <a:pos x="191" y="49"/>
                </a:cxn>
                <a:cxn ang="0">
                  <a:pos x="211" y="62"/>
                </a:cxn>
                <a:cxn ang="0">
                  <a:pos x="234" y="58"/>
                </a:cxn>
                <a:cxn ang="0">
                  <a:pos x="246" y="45"/>
                </a:cxn>
                <a:cxn ang="0">
                  <a:pos x="257" y="50"/>
                </a:cxn>
                <a:cxn ang="0">
                  <a:pos x="256" y="62"/>
                </a:cxn>
                <a:cxn ang="0">
                  <a:pos x="238" y="74"/>
                </a:cxn>
                <a:cxn ang="0">
                  <a:pos x="218" y="83"/>
                </a:cxn>
                <a:cxn ang="0">
                  <a:pos x="201" y="68"/>
                </a:cxn>
                <a:cxn ang="0">
                  <a:pos x="186" y="49"/>
                </a:cxn>
                <a:cxn ang="0">
                  <a:pos x="170" y="50"/>
                </a:cxn>
                <a:cxn ang="0">
                  <a:pos x="183" y="91"/>
                </a:cxn>
                <a:cxn ang="0">
                  <a:pos x="208" y="122"/>
                </a:cxn>
                <a:cxn ang="0">
                  <a:pos x="230" y="132"/>
                </a:cxn>
                <a:cxn ang="0">
                  <a:pos x="249" y="111"/>
                </a:cxn>
                <a:cxn ang="0">
                  <a:pos x="269" y="93"/>
                </a:cxn>
                <a:cxn ang="0">
                  <a:pos x="298" y="124"/>
                </a:cxn>
                <a:cxn ang="0">
                  <a:pos x="286" y="179"/>
                </a:cxn>
                <a:cxn ang="0">
                  <a:pos x="266" y="237"/>
                </a:cxn>
                <a:cxn ang="0">
                  <a:pos x="249" y="316"/>
                </a:cxn>
                <a:cxn ang="0">
                  <a:pos x="207" y="305"/>
                </a:cxn>
                <a:cxn ang="0">
                  <a:pos x="177" y="235"/>
                </a:cxn>
                <a:cxn ang="0">
                  <a:pos x="133" y="198"/>
                </a:cxn>
                <a:cxn ang="0">
                  <a:pos x="103" y="237"/>
                </a:cxn>
                <a:cxn ang="0">
                  <a:pos x="75" y="272"/>
                </a:cxn>
                <a:cxn ang="0">
                  <a:pos x="46" y="247"/>
                </a:cxn>
                <a:cxn ang="0">
                  <a:pos x="25" y="194"/>
                </a:cxn>
                <a:cxn ang="0">
                  <a:pos x="5" y="142"/>
                </a:cxn>
                <a:cxn ang="0">
                  <a:pos x="11" y="130"/>
                </a:cxn>
                <a:cxn ang="0">
                  <a:pos x="29" y="171"/>
                </a:cxn>
                <a:cxn ang="0">
                  <a:pos x="43" y="216"/>
                </a:cxn>
                <a:cxn ang="0">
                  <a:pos x="54" y="239"/>
                </a:cxn>
                <a:cxn ang="0">
                  <a:pos x="70" y="229"/>
                </a:cxn>
                <a:cxn ang="0">
                  <a:pos x="61" y="192"/>
                </a:cxn>
                <a:cxn ang="0">
                  <a:pos x="46" y="155"/>
                </a:cxn>
                <a:cxn ang="0">
                  <a:pos x="30" y="116"/>
                </a:cxn>
                <a:cxn ang="0">
                  <a:pos x="32" y="99"/>
                </a:cxn>
                <a:cxn ang="0">
                  <a:pos x="49" y="132"/>
                </a:cxn>
                <a:cxn ang="0">
                  <a:pos x="66" y="163"/>
                </a:cxn>
                <a:cxn ang="0">
                  <a:pos x="79" y="171"/>
                </a:cxn>
                <a:cxn ang="0">
                  <a:pos x="83" y="148"/>
                </a:cxn>
                <a:cxn ang="0">
                  <a:pos x="77" y="116"/>
                </a:cxn>
                <a:cxn ang="0">
                  <a:pos x="50" y="70"/>
                </a:cxn>
                <a:cxn ang="0">
                  <a:pos x="54" y="64"/>
                </a:cxn>
                <a:cxn ang="0">
                  <a:pos x="69" y="109"/>
                </a:cxn>
                <a:cxn ang="0">
                  <a:pos x="87" y="113"/>
                </a:cxn>
                <a:cxn ang="0">
                  <a:pos x="102" y="126"/>
                </a:cxn>
                <a:cxn ang="0">
                  <a:pos x="108" y="93"/>
                </a:cxn>
                <a:cxn ang="0">
                  <a:pos x="80" y="27"/>
                </a:cxn>
                <a:cxn ang="0">
                  <a:pos x="103" y="66"/>
                </a:cxn>
                <a:cxn ang="0">
                  <a:pos x="123" y="17"/>
                </a:cxn>
                <a:cxn ang="0">
                  <a:pos x="140" y="6"/>
                </a:cxn>
              </a:cxnLst>
              <a:rect l="0" t="0" r="r" b="b"/>
              <a:pathLst>
                <a:path w="298" h="336">
                  <a:moveTo>
                    <a:pt x="157" y="4"/>
                  </a:moveTo>
                  <a:lnTo>
                    <a:pt x="156" y="6"/>
                  </a:lnTo>
                  <a:lnTo>
                    <a:pt x="155" y="10"/>
                  </a:lnTo>
                  <a:lnTo>
                    <a:pt x="153" y="12"/>
                  </a:lnTo>
                  <a:lnTo>
                    <a:pt x="150" y="12"/>
                  </a:lnTo>
                  <a:lnTo>
                    <a:pt x="148" y="8"/>
                  </a:lnTo>
                  <a:lnTo>
                    <a:pt x="140" y="17"/>
                  </a:lnTo>
                  <a:lnTo>
                    <a:pt x="133" y="27"/>
                  </a:lnTo>
                  <a:lnTo>
                    <a:pt x="129" y="41"/>
                  </a:lnTo>
                  <a:lnTo>
                    <a:pt x="133" y="54"/>
                  </a:lnTo>
                  <a:lnTo>
                    <a:pt x="139" y="58"/>
                  </a:lnTo>
                  <a:lnTo>
                    <a:pt x="145" y="58"/>
                  </a:lnTo>
                  <a:lnTo>
                    <a:pt x="150" y="56"/>
                  </a:lnTo>
                  <a:lnTo>
                    <a:pt x="155" y="52"/>
                  </a:lnTo>
                  <a:lnTo>
                    <a:pt x="160" y="49"/>
                  </a:lnTo>
                  <a:lnTo>
                    <a:pt x="166" y="45"/>
                  </a:lnTo>
                  <a:lnTo>
                    <a:pt x="172" y="41"/>
                  </a:lnTo>
                  <a:lnTo>
                    <a:pt x="180" y="39"/>
                  </a:lnTo>
                  <a:lnTo>
                    <a:pt x="180" y="31"/>
                  </a:lnTo>
                  <a:lnTo>
                    <a:pt x="185" y="41"/>
                  </a:lnTo>
                  <a:lnTo>
                    <a:pt x="191" y="49"/>
                  </a:lnTo>
                  <a:lnTo>
                    <a:pt x="197" y="54"/>
                  </a:lnTo>
                  <a:lnTo>
                    <a:pt x="203" y="58"/>
                  </a:lnTo>
                  <a:lnTo>
                    <a:pt x="211" y="62"/>
                  </a:lnTo>
                  <a:lnTo>
                    <a:pt x="218" y="62"/>
                  </a:lnTo>
                  <a:lnTo>
                    <a:pt x="225" y="62"/>
                  </a:lnTo>
                  <a:lnTo>
                    <a:pt x="234" y="58"/>
                  </a:lnTo>
                  <a:lnTo>
                    <a:pt x="240" y="56"/>
                  </a:lnTo>
                  <a:lnTo>
                    <a:pt x="243" y="50"/>
                  </a:lnTo>
                  <a:lnTo>
                    <a:pt x="246" y="45"/>
                  </a:lnTo>
                  <a:lnTo>
                    <a:pt x="251" y="39"/>
                  </a:lnTo>
                  <a:lnTo>
                    <a:pt x="255" y="45"/>
                  </a:lnTo>
                  <a:lnTo>
                    <a:pt x="257" y="50"/>
                  </a:lnTo>
                  <a:lnTo>
                    <a:pt x="260" y="56"/>
                  </a:lnTo>
                  <a:lnTo>
                    <a:pt x="264" y="62"/>
                  </a:lnTo>
                  <a:lnTo>
                    <a:pt x="256" y="62"/>
                  </a:lnTo>
                  <a:lnTo>
                    <a:pt x="249" y="66"/>
                  </a:lnTo>
                  <a:lnTo>
                    <a:pt x="243" y="70"/>
                  </a:lnTo>
                  <a:lnTo>
                    <a:pt x="238" y="74"/>
                  </a:lnTo>
                  <a:lnTo>
                    <a:pt x="231" y="80"/>
                  </a:lnTo>
                  <a:lnTo>
                    <a:pt x="225" y="83"/>
                  </a:lnTo>
                  <a:lnTo>
                    <a:pt x="218" y="83"/>
                  </a:lnTo>
                  <a:lnTo>
                    <a:pt x="209" y="82"/>
                  </a:lnTo>
                  <a:lnTo>
                    <a:pt x="206" y="76"/>
                  </a:lnTo>
                  <a:lnTo>
                    <a:pt x="201" y="68"/>
                  </a:lnTo>
                  <a:lnTo>
                    <a:pt x="196" y="60"/>
                  </a:lnTo>
                  <a:lnTo>
                    <a:pt x="191" y="52"/>
                  </a:lnTo>
                  <a:lnTo>
                    <a:pt x="186" y="49"/>
                  </a:lnTo>
                  <a:lnTo>
                    <a:pt x="181" y="45"/>
                  </a:lnTo>
                  <a:lnTo>
                    <a:pt x="175" y="45"/>
                  </a:lnTo>
                  <a:lnTo>
                    <a:pt x="170" y="50"/>
                  </a:lnTo>
                  <a:lnTo>
                    <a:pt x="172" y="66"/>
                  </a:lnTo>
                  <a:lnTo>
                    <a:pt x="177" y="80"/>
                  </a:lnTo>
                  <a:lnTo>
                    <a:pt x="183" y="91"/>
                  </a:lnTo>
                  <a:lnTo>
                    <a:pt x="192" y="103"/>
                  </a:lnTo>
                  <a:lnTo>
                    <a:pt x="199" y="113"/>
                  </a:lnTo>
                  <a:lnTo>
                    <a:pt x="208" y="122"/>
                  </a:lnTo>
                  <a:lnTo>
                    <a:pt x="217" y="132"/>
                  </a:lnTo>
                  <a:lnTo>
                    <a:pt x="224" y="140"/>
                  </a:lnTo>
                  <a:lnTo>
                    <a:pt x="230" y="132"/>
                  </a:lnTo>
                  <a:lnTo>
                    <a:pt x="238" y="124"/>
                  </a:lnTo>
                  <a:lnTo>
                    <a:pt x="243" y="118"/>
                  </a:lnTo>
                  <a:lnTo>
                    <a:pt x="249" y="111"/>
                  </a:lnTo>
                  <a:lnTo>
                    <a:pt x="255" y="105"/>
                  </a:lnTo>
                  <a:lnTo>
                    <a:pt x="261" y="99"/>
                  </a:lnTo>
                  <a:lnTo>
                    <a:pt x="269" y="93"/>
                  </a:lnTo>
                  <a:lnTo>
                    <a:pt x="276" y="89"/>
                  </a:lnTo>
                  <a:lnTo>
                    <a:pt x="292" y="107"/>
                  </a:lnTo>
                  <a:lnTo>
                    <a:pt x="298" y="124"/>
                  </a:lnTo>
                  <a:lnTo>
                    <a:pt x="298" y="142"/>
                  </a:lnTo>
                  <a:lnTo>
                    <a:pt x="293" y="159"/>
                  </a:lnTo>
                  <a:lnTo>
                    <a:pt x="286" y="179"/>
                  </a:lnTo>
                  <a:lnTo>
                    <a:pt x="277" y="196"/>
                  </a:lnTo>
                  <a:lnTo>
                    <a:pt x="270" y="216"/>
                  </a:lnTo>
                  <a:lnTo>
                    <a:pt x="266" y="237"/>
                  </a:lnTo>
                  <a:lnTo>
                    <a:pt x="260" y="264"/>
                  </a:lnTo>
                  <a:lnTo>
                    <a:pt x="256" y="291"/>
                  </a:lnTo>
                  <a:lnTo>
                    <a:pt x="249" y="316"/>
                  </a:lnTo>
                  <a:lnTo>
                    <a:pt x="234" y="336"/>
                  </a:lnTo>
                  <a:lnTo>
                    <a:pt x="218" y="324"/>
                  </a:lnTo>
                  <a:lnTo>
                    <a:pt x="207" y="305"/>
                  </a:lnTo>
                  <a:lnTo>
                    <a:pt x="196" y="282"/>
                  </a:lnTo>
                  <a:lnTo>
                    <a:pt x="187" y="258"/>
                  </a:lnTo>
                  <a:lnTo>
                    <a:pt x="177" y="235"/>
                  </a:lnTo>
                  <a:lnTo>
                    <a:pt x="166" y="214"/>
                  </a:lnTo>
                  <a:lnTo>
                    <a:pt x="151" y="202"/>
                  </a:lnTo>
                  <a:lnTo>
                    <a:pt x="133" y="198"/>
                  </a:lnTo>
                  <a:lnTo>
                    <a:pt x="123" y="208"/>
                  </a:lnTo>
                  <a:lnTo>
                    <a:pt x="113" y="221"/>
                  </a:lnTo>
                  <a:lnTo>
                    <a:pt x="103" y="237"/>
                  </a:lnTo>
                  <a:lnTo>
                    <a:pt x="95" y="250"/>
                  </a:lnTo>
                  <a:lnTo>
                    <a:pt x="85" y="264"/>
                  </a:lnTo>
                  <a:lnTo>
                    <a:pt x="75" y="272"/>
                  </a:lnTo>
                  <a:lnTo>
                    <a:pt x="64" y="272"/>
                  </a:lnTo>
                  <a:lnTo>
                    <a:pt x="53" y="264"/>
                  </a:lnTo>
                  <a:lnTo>
                    <a:pt x="46" y="247"/>
                  </a:lnTo>
                  <a:lnTo>
                    <a:pt x="39" y="229"/>
                  </a:lnTo>
                  <a:lnTo>
                    <a:pt x="33" y="212"/>
                  </a:lnTo>
                  <a:lnTo>
                    <a:pt x="25" y="194"/>
                  </a:lnTo>
                  <a:lnTo>
                    <a:pt x="18" y="177"/>
                  </a:lnTo>
                  <a:lnTo>
                    <a:pt x="12" y="159"/>
                  </a:lnTo>
                  <a:lnTo>
                    <a:pt x="5" y="142"/>
                  </a:lnTo>
                  <a:lnTo>
                    <a:pt x="0" y="124"/>
                  </a:lnTo>
                  <a:lnTo>
                    <a:pt x="5" y="116"/>
                  </a:lnTo>
                  <a:lnTo>
                    <a:pt x="11" y="130"/>
                  </a:lnTo>
                  <a:lnTo>
                    <a:pt x="18" y="144"/>
                  </a:lnTo>
                  <a:lnTo>
                    <a:pt x="23" y="157"/>
                  </a:lnTo>
                  <a:lnTo>
                    <a:pt x="29" y="171"/>
                  </a:lnTo>
                  <a:lnTo>
                    <a:pt x="34" y="186"/>
                  </a:lnTo>
                  <a:lnTo>
                    <a:pt x="38" y="200"/>
                  </a:lnTo>
                  <a:lnTo>
                    <a:pt x="43" y="216"/>
                  </a:lnTo>
                  <a:lnTo>
                    <a:pt x="46" y="229"/>
                  </a:lnTo>
                  <a:lnTo>
                    <a:pt x="49" y="235"/>
                  </a:lnTo>
                  <a:lnTo>
                    <a:pt x="54" y="239"/>
                  </a:lnTo>
                  <a:lnTo>
                    <a:pt x="59" y="241"/>
                  </a:lnTo>
                  <a:lnTo>
                    <a:pt x="65" y="241"/>
                  </a:lnTo>
                  <a:lnTo>
                    <a:pt x="70" y="229"/>
                  </a:lnTo>
                  <a:lnTo>
                    <a:pt x="67" y="217"/>
                  </a:lnTo>
                  <a:lnTo>
                    <a:pt x="62" y="206"/>
                  </a:lnTo>
                  <a:lnTo>
                    <a:pt x="61" y="192"/>
                  </a:lnTo>
                  <a:lnTo>
                    <a:pt x="58" y="181"/>
                  </a:lnTo>
                  <a:lnTo>
                    <a:pt x="51" y="169"/>
                  </a:lnTo>
                  <a:lnTo>
                    <a:pt x="46" y="155"/>
                  </a:lnTo>
                  <a:lnTo>
                    <a:pt x="40" y="144"/>
                  </a:lnTo>
                  <a:lnTo>
                    <a:pt x="35" y="130"/>
                  </a:lnTo>
                  <a:lnTo>
                    <a:pt x="30" y="116"/>
                  </a:lnTo>
                  <a:lnTo>
                    <a:pt x="27" y="103"/>
                  </a:lnTo>
                  <a:lnTo>
                    <a:pt x="24" y="89"/>
                  </a:lnTo>
                  <a:lnTo>
                    <a:pt x="32" y="99"/>
                  </a:lnTo>
                  <a:lnTo>
                    <a:pt x="38" y="111"/>
                  </a:lnTo>
                  <a:lnTo>
                    <a:pt x="44" y="120"/>
                  </a:lnTo>
                  <a:lnTo>
                    <a:pt x="49" y="132"/>
                  </a:lnTo>
                  <a:lnTo>
                    <a:pt x="55" y="142"/>
                  </a:lnTo>
                  <a:lnTo>
                    <a:pt x="60" y="153"/>
                  </a:lnTo>
                  <a:lnTo>
                    <a:pt x="66" y="163"/>
                  </a:lnTo>
                  <a:lnTo>
                    <a:pt x="74" y="175"/>
                  </a:lnTo>
                  <a:lnTo>
                    <a:pt x="76" y="173"/>
                  </a:lnTo>
                  <a:lnTo>
                    <a:pt x="79" y="171"/>
                  </a:lnTo>
                  <a:lnTo>
                    <a:pt x="81" y="167"/>
                  </a:lnTo>
                  <a:lnTo>
                    <a:pt x="83" y="163"/>
                  </a:lnTo>
                  <a:lnTo>
                    <a:pt x="83" y="148"/>
                  </a:lnTo>
                  <a:lnTo>
                    <a:pt x="79" y="140"/>
                  </a:lnTo>
                  <a:lnTo>
                    <a:pt x="74" y="130"/>
                  </a:lnTo>
                  <a:lnTo>
                    <a:pt x="77" y="116"/>
                  </a:lnTo>
                  <a:lnTo>
                    <a:pt x="66" y="105"/>
                  </a:lnTo>
                  <a:lnTo>
                    <a:pt x="58" y="87"/>
                  </a:lnTo>
                  <a:lnTo>
                    <a:pt x="50" y="70"/>
                  </a:lnTo>
                  <a:lnTo>
                    <a:pt x="42" y="58"/>
                  </a:lnTo>
                  <a:lnTo>
                    <a:pt x="49" y="50"/>
                  </a:lnTo>
                  <a:lnTo>
                    <a:pt x="54" y="64"/>
                  </a:lnTo>
                  <a:lnTo>
                    <a:pt x="61" y="76"/>
                  </a:lnTo>
                  <a:lnTo>
                    <a:pt x="67" y="91"/>
                  </a:lnTo>
                  <a:lnTo>
                    <a:pt x="69" y="109"/>
                  </a:lnTo>
                  <a:lnTo>
                    <a:pt x="75" y="107"/>
                  </a:lnTo>
                  <a:lnTo>
                    <a:pt x="81" y="109"/>
                  </a:lnTo>
                  <a:lnTo>
                    <a:pt x="87" y="113"/>
                  </a:lnTo>
                  <a:lnTo>
                    <a:pt x="92" y="118"/>
                  </a:lnTo>
                  <a:lnTo>
                    <a:pt x="97" y="124"/>
                  </a:lnTo>
                  <a:lnTo>
                    <a:pt x="102" y="126"/>
                  </a:lnTo>
                  <a:lnTo>
                    <a:pt x="107" y="122"/>
                  </a:lnTo>
                  <a:lnTo>
                    <a:pt x="111" y="113"/>
                  </a:lnTo>
                  <a:lnTo>
                    <a:pt x="108" y="93"/>
                  </a:lnTo>
                  <a:lnTo>
                    <a:pt x="66" y="19"/>
                  </a:lnTo>
                  <a:lnTo>
                    <a:pt x="74" y="12"/>
                  </a:lnTo>
                  <a:lnTo>
                    <a:pt x="80" y="27"/>
                  </a:lnTo>
                  <a:lnTo>
                    <a:pt x="87" y="39"/>
                  </a:lnTo>
                  <a:lnTo>
                    <a:pt x="96" y="50"/>
                  </a:lnTo>
                  <a:lnTo>
                    <a:pt x="103" y="66"/>
                  </a:lnTo>
                  <a:lnTo>
                    <a:pt x="117" y="58"/>
                  </a:lnTo>
                  <a:lnTo>
                    <a:pt x="122" y="39"/>
                  </a:lnTo>
                  <a:lnTo>
                    <a:pt x="123" y="17"/>
                  </a:lnTo>
                  <a:lnTo>
                    <a:pt x="125" y="0"/>
                  </a:lnTo>
                  <a:lnTo>
                    <a:pt x="132" y="2"/>
                  </a:lnTo>
                  <a:lnTo>
                    <a:pt x="140" y="6"/>
                  </a:lnTo>
                  <a:lnTo>
                    <a:pt x="149" y="8"/>
                  </a:lnTo>
                  <a:lnTo>
                    <a:pt x="157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7" name="Freeform 105"/>
            <p:cNvSpPr>
              <a:spLocks/>
            </p:cNvSpPr>
            <p:nvPr/>
          </p:nvSpPr>
          <p:spPr bwMode="auto">
            <a:xfrm>
              <a:off x="1430" y="772"/>
              <a:ext cx="49" cy="27"/>
            </a:xfrm>
            <a:custGeom>
              <a:avLst/>
              <a:gdLst/>
              <a:ahLst/>
              <a:cxnLst>
                <a:cxn ang="0">
                  <a:pos x="49" y="4"/>
                </a:cxn>
                <a:cxn ang="0">
                  <a:pos x="42" y="10"/>
                </a:cxn>
                <a:cxn ang="0">
                  <a:pos x="33" y="19"/>
                </a:cxn>
                <a:cxn ang="0">
                  <a:pos x="23" y="31"/>
                </a:cxn>
                <a:cxn ang="0">
                  <a:pos x="16" y="43"/>
                </a:cxn>
                <a:cxn ang="0">
                  <a:pos x="0" y="54"/>
                </a:cxn>
                <a:cxn ang="0">
                  <a:pos x="23" y="27"/>
                </a:cxn>
                <a:cxn ang="0">
                  <a:pos x="21" y="23"/>
                </a:cxn>
                <a:cxn ang="0">
                  <a:pos x="28" y="15"/>
                </a:cxn>
                <a:cxn ang="0">
                  <a:pos x="36" y="6"/>
                </a:cxn>
                <a:cxn ang="0">
                  <a:pos x="43" y="0"/>
                </a:cxn>
                <a:cxn ang="0">
                  <a:pos x="49" y="4"/>
                </a:cxn>
              </a:cxnLst>
              <a:rect l="0" t="0" r="r" b="b"/>
              <a:pathLst>
                <a:path w="49" h="54">
                  <a:moveTo>
                    <a:pt x="49" y="4"/>
                  </a:moveTo>
                  <a:lnTo>
                    <a:pt x="42" y="10"/>
                  </a:lnTo>
                  <a:lnTo>
                    <a:pt x="33" y="19"/>
                  </a:lnTo>
                  <a:lnTo>
                    <a:pt x="23" y="31"/>
                  </a:lnTo>
                  <a:lnTo>
                    <a:pt x="16" y="43"/>
                  </a:lnTo>
                  <a:lnTo>
                    <a:pt x="0" y="54"/>
                  </a:lnTo>
                  <a:lnTo>
                    <a:pt x="23" y="27"/>
                  </a:lnTo>
                  <a:lnTo>
                    <a:pt x="21" y="23"/>
                  </a:lnTo>
                  <a:lnTo>
                    <a:pt x="28" y="15"/>
                  </a:lnTo>
                  <a:lnTo>
                    <a:pt x="36" y="6"/>
                  </a:lnTo>
                  <a:lnTo>
                    <a:pt x="43" y="0"/>
                  </a:lnTo>
                  <a:lnTo>
                    <a:pt x="49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8" name="Freeform 106"/>
            <p:cNvSpPr>
              <a:spLocks/>
            </p:cNvSpPr>
            <p:nvPr/>
          </p:nvSpPr>
          <p:spPr bwMode="auto">
            <a:xfrm>
              <a:off x="1107" y="772"/>
              <a:ext cx="21" cy="21"/>
            </a:xfrm>
            <a:custGeom>
              <a:avLst/>
              <a:gdLst/>
              <a:ahLst/>
              <a:cxnLst>
                <a:cxn ang="0">
                  <a:pos x="21" y="23"/>
                </a:cxn>
                <a:cxn ang="0">
                  <a:pos x="17" y="43"/>
                </a:cxn>
                <a:cxn ang="0">
                  <a:pos x="1" y="39"/>
                </a:cxn>
                <a:cxn ang="0">
                  <a:pos x="0" y="29"/>
                </a:cxn>
                <a:cxn ang="0">
                  <a:pos x="0" y="19"/>
                </a:cxn>
                <a:cxn ang="0">
                  <a:pos x="1" y="10"/>
                </a:cxn>
                <a:cxn ang="0">
                  <a:pos x="5" y="0"/>
                </a:cxn>
                <a:cxn ang="0">
                  <a:pos x="11" y="2"/>
                </a:cxn>
                <a:cxn ang="0">
                  <a:pos x="13" y="8"/>
                </a:cxn>
                <a:cxn ang="0">
                  <a:pos x="16" y="15"/>
                </a:cxn>
                <a:cxn ang="0">
                  <a:pos x="21" y="23"/>
                </a:cxn>
              </a:cxnLst>
              <a:rect l="0" t="0" r="r" b="b"/>
              <a:pathLst>
                <a:path w="21" h="43">
                  <a:moveTo>
                    <a:pt x="21" y="23"/>
                  </a:moveTo>
                  <a:lnTo>
                    <a:pt x="17" y="43"/>
                  </a:lnTo>
                  <a:lnTo>
                    <a:pt x="1" y="39"/>
                  </a:lnTo>
                  <a:lnTo>
                    <a:pt x="0" y="29"/>
                  </a:lnTo>
                  <a:lnTo>
                    <a:pt x="0" y="19"/>
                  </a:lnTo>
                  <a:lnTo>
                    <a:pt x="1" y="10"/>
                  </a:lnTo>
                  <a:lnTo>
                    <a:pt x="5" y="0"/>
                  </a:lnTo>
                  <a:lnTo>
                    <a:pt x="11" y="2"/>
                  </a:lnTo>
                  <a:lnTo>
                    <a:pt x="13" y="8"/>
                  </a:lnTo>
                  <a:lnTo>
                    <a:pt x="16" y="15"/>
                  </a:lnTo>
                  <a:lnTo>
                    <a:pt x="21" y="2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79" name="Freeform 107"/>
            <p:cNvSpPr>
              <a:spLocks/>
            </p:cNvSpPr>
            <p:nvPr/>
          </p:nvSpPr>
          <p:spPr bwMode="auto">
            <a:xfrm>
              <a:off x="1345" y="773"/>
              <a:ext cx="24" cy="11"/>
            </a:xfrm>
            <a:custGeom>
              <a:avLst/>
              <a:gdLst/>
              <a:ahLst/>
              <a:cxnLst>
                <a:cxn ang="0">
                  <a:pos x="24" y="6"/>
                </a:cxn>
                <a:cxn ang="0">
                  <a:pos x="21" y="11"/>
                </a:cxn>
                <a:cxn ang="0">
                  <a:pos x="16" y="17"/>
                </a:cxn>
                <a:cxn ang="0">
                  <a:pos x="10" y="19"/>
                </a:cxn>
                <a:cxn ang="0">
                  <a:pos x="2" y="21"/>
                </a:cxn>
                <a:cxn ang="0">
                  <a:pos x="0" y="6"/>
                </a:cxn>
                <a:cxn ang="0">
                  <a:pos x="6" y="2"/>
                </a:cxn>
                <a:cxn ang="0">
                  <a:pos x="12" y="0"/>
                </a:cxn>
                <a:cxn ang="0">
                  <a:pos x="18" y="2"/>
                </a:cxn>
                <a:cxn ang="0">
                  <a:pos x="24" y="6"/>
                </a:cxn>
              </a:cxnLst>
              <a:rect l="0" t="0" r="r" b="b"/>
              <a:pathLst>
                <a:path w="24" h="21">
                  <a:moveTo>
                    <a:pt x="24" y="6"/>
                  </a:moveTo>
                  <a:lnTo>
                    <a:pt x="21" y="11"/>
                  </a:lnTo>
                  <a:lnTo>
                    <a:pt x="16" y="17"/>
                  </a:lnTo>
                  <a:lnTo>
                    <a:pt x="10" y="19"/>
                  </a:lnTo>
                  <a:lnTo>
                    <a:pt x="2" y="21"/>
                  </a:lnTo>
                  <a:lnTo>
                    <a:pt x="0" y="6"/>
                  </a:lnTo>
                  <a:lnTo>
                    <a:pt x="6" y="2"/>
                  </a:lnTo>
                  <a:lnTo>
                    <a:pt x="12" y="0"/>
                  </a:lnTo>
                  <a:lnTo>
                    <a:pt x="18" y="2"/>
                  </a:lnTo>
                  <a:lnTo>
                    <a:pt x="24" y="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0" name="Freeform 108"/>
            <p:cNvSpPr>
              <a:spLocks/>
            </p:cNvSpPr>
            <p:nvPr/>
          </p:nvSpPr>
          <p:spPr bwMode="auto">
            <a:xfrm>
              <a:off x="1406" y="778"/>
              <a:ext cx="11" cy="6"/>
            </a:xfrm>
            <a:custGeom>
              <a:avLst/>
              <a:gdLst/>
              <a:ahLst/>
              <a:cxnLst>
                <a:cxn ang="0">
                  <a:pos x="0" y="12"/>
                </a:cxn>
                <a:cxn ang="0">
                  <a:pos x="11" y="0"/>
                </a:cxn>
                <a:cxn ang="0">
                  <a:pos x="5" y="12"/>
                </a:cxn>
                <a:cxn ang="0">
                  <a:pos x="0" y="12"/>
                </a:cxn>
              </a:cxnLst>
              <a:rect l="0" t="0" r="r" b="b"/>
              <a:pathLst>
                <a:path w="11" h="12">
                  <a:moveTo>
                    <a:pt x="0" y="12"/>
                  </a:moveTo>
                  <a:lnTo>
                    <a:pt x="11" y="0"/>
                  </a:lnTo>
                  <a:lnTo>
                    <a:pt x="5" y="12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1" name="Freeform 109"/>
            <p:cNvSpPr>
              <a:spLocks/>
            </p:cNvSpPr>
            <p:nvPr/>
          </p:nvSpPr>
          <p:spPr bwMode="auto">
            <a:xfrm>
              <a:off x="1438" y="782"/>
              <a:ext cx="82" cy="94"/>
            </a:xfrm>
            <a:custGeom>
              <a:avLst/>
              <a:gdLst/>
              <a:ahLst/>
              <a:cxnLst>
                <a:cxn ang="0">
                  <a:pos x="82" y="24"/>
                </a:cxn>
                <a:cxn ang="0">
                  <a:pos x="76" y="59"/>
                </a:cxn>
                <a:cxn ang="0">
                  <a:pos x="71" y="95"/>
                </a:cxn>
                <a:cxn ang="0">
                  <a:pos x="66" y="136"/>
                </a:cxn>
                <a:cxn ang="0">
                  <a:pos x="57" y="175"/>
                </a:cxn>
                <a:cxn ang="0">
                  <a:pos x="53" y="181"/>
                </a:cxn>
                <a:cxn ang="0">
                  <a:pos x="50" y="185"/>
                </a:cxn>
                <a:cxn ang="0">
                  <a:pos x="46" y="187"/>
                </a:cxn>
                <a:cxn ang="0">
                  <a:pos x="41" y="189"/>
                </a:cxn>
                <a:cxn ang="0">
                  <a:pos x="35" y="169"/>
                </a:cxn>
                <a:cxn ang="0">
                  <a:pos x="34" y="150"/>
                </a:cxn>
                <a:cxn ang="0">
                  <a:pos x="31" y="132"/>
                </a:cxn>
                <a:cxn ang="0">
                  <a:pos x="23" y="117"/>
                </a:cxn>
                <a:cxn ang="0">
                  <a:pos x="28" y="107"/>
                </a:cxn>
                <a:cxn ang="0">
                  <a:pos x="34" y="97"/>
                </a:cxn>
                <a:cxn ang="0">
                  <a:pos x="39" y="86"/>
                </a:cxn>
                <a:cxn ang="0">
                  <a:pos x="45" y="72"/>
                </a:cxn>
                <a:cxn ang="0">
                  <a:pos x="51" y="60"/>
                </a:cxn>
                <a:cxn ang="0">
                  <a:pos x="57" y="49"/>
                </a:cxn>
                <a:cxn ang="0">
                  <a:pos x="62" y="35"/>
                </a:cxn>
                <a:cxn ang="0">
                  <a:pos x="66" y="24"/>
                </a:cxn>
                <a:cxn ang="0">
                  <a:pos x="65" y="22"/>
                </a:cxn>
                <a:cxn ang="0">
                  <a:pos x="63" y="18"/>
                </a:cxn>
                <a:cxn ang="0">
                  <a:pos x="61" y="16"/>
                </a:cxn>
                <a:cxn ang="0">
                  <a:pos x="58" y="16"/>
                </a:cxn>
                <a:cxn ang="0">
                  <a:pos x="50" y="31"/>
                </a:cxn>
                <a:cxn ang="0">
                  <a:pos x="39" y="29"/>
                </a:cxn>
                <a:cxn ang="0">
                  <a:pos x="34" y="41"/>
                </a:cxn>
                <a:cxn ang="0">
                  <a:pos x="29" y="59"/>
                </a:cxn>
                <a:cxn ang="0">
                  <a:pos x="23" y="70"/>
                </a:cxn>
                <a:cxn ang="0">
                  <a:pos x="18" y="76"/>
                </a:cxn>
                <a:cxn ang="0">
                  <a:pos x="12" y="82"/>
                </a:cxn>
                <a:cxn ang="0">
                  <a:pos x="7" y="86"/>
                </a:cxn>
                <a:cxn ang="0">
                  <a:pos x="0" y="86"/>
                </a:cxn>
                <a:cxn ang="0">
                  <a:pos x="8" y="80"/>
                </a:cxn>
                <a:cxn ang="0">
                  <a:pos x="14" y="70"/>
                </a:cxn>
                <a:cxn ang="0">
                  <a:pos x="19" y="59"/>
                </a:cxn>
                <a:cxn ang="0">
                  <a:pos x="25" y="47"/>
                </a:cxn>
                <a:cxn ang="0">
                  <a:pos x="30" y="35"/>
                </a:cxn>
                <a:cxn ang="0">
                  <a:pos x="36" y="26"/>
                </a:cxn>
                <a:cxn ang="0">
                  <a:pos x="44" y="18"/>
                </a:cxn>
                <a:cxn ang="0">
                  <a:pos x="52" y="12"/>
                </a:cxn>
                <a:cxn ang="0">
                  <a:pos x="57" y="0"/>
                </a:cxn>
                <a:cxn ang="0">
                  <a:pos x="65" y="4"/>
                </a:cxn>
                <a:cxn ang="0">
                  <a:pos x="73" y="16"/>
                </a:cxn>
                <a:cxn ang="0">
                  <a:pos x="82" y="24"/>
                </a:cxn>
              </a:cxnLst>
              <a:rect l="0" t="0" r="r" b="b"/>
              <a:pathLst>
                <a:path w="82" h="189">
                  <a:moveTo>
                    <a:pt x="82" y="24"/>
                  </a:moveTo>
                  <a:lnTo>
                    <a:pt x="76" y="59"/>
                  </a:lnTo>
                  <a:lnTo>
                    <a:pt x="71" y="95"/>
                  </a:lnTo>
                  <a:lnTo>
                    <a:pt x="66" y="136"/>
                  </a:lnTo>
                  <a:lnTo>
                    <a:pt x="57" y="175"/>
                  </a:lnTo>
                  <a:lnTo>
                    <a:pt x="53" y="181"/>
                  </a:lnTo>
                  <a:lnTo>
                    <a:pt x="50" y="185"/>
                  </a:lnTo>
                  <a:lnTo>
                    <a:pt x="46" y="187"/>
                  </a:lnTo>
                  <a:lnTo>
                    <a:pt x="41" y="189"/>
                  </a:lnTo>
                  <a:lnTo>
                    <a:pt x="35" y="169"/>
                  </a:lnTo>
                  <a:lnTo>
                    <a:pt x="34" y="150"/>
                  </a:lnTo>
                  <a:lnTo>
                    <a:pt x="31" y="132"/>
                  </a:lnTo>
                  <a:lnTo>
                    <a:pt x="23" y="117"/>
                  </a:lnTo>
                  <a:lnTo>
                    <a:pt x="28" y="107"/>
                  </a:lnTo>
                  <a:lnTo>
                    <a:pt x="34" y="97"/>
                  </a:lnTo>
                  <a:lnTo>
                    <a:pt x="39" y="86"/>
                  </a:lnTo>
                  <a:lnTo>
                    <a:pt x="45" y="72"/>
                  </a:lnTo>
                  <a:lnTo>
                    <a:pt x="51" y="60"/>
                  </a:lnTo>
                  <a:lnTo>
                    <a:pt x="57" y="49"/>
                  </a:lnTo>
                  <a:lnTo>
                    <a:pt x="62" y="35"/>
                  </a:lnTo>
                  <a:lnTo>
                    <a:pt x="66" y="24"/>
                  </a:lnTo>
                  <a:lnTo>
                    <a:pt x="65" y="22"/>
                  </a:lnTo>
                  <a:lnTo>
                    <a:pt x="63" y="18"/>
                  </a:lnTo>
                  <a:lnTo>
                    <a:pt x="61" y="16"/>
                  </a:lnTo>
                  <a:lnTo>
                    <a:pt x="58" y="16"/>
                  </a:lnTo>
                  <a:lnTo>
                    <a:pt x="50" y="31"/>
                  </a:lnTo>
                  <a:lnTo>
                    <a:pt x="39" y="29"/>
                  </a:lnTo>
                  <a:lnTo>
                    <a:pt x="34" y="41"/>
                  </a:lnTo>
                  <a:lnTo>
                    <a:pt x="29" y="59"/>
                  </a:lnTo>
                  <a:lnTo>
                    <a:pt x="23" y="70"/>
                  </a:lnTo>
                  <a:lnTo>
                    <a:pt x="18" y="76"/>
                  </a:lnTo>
                  <a:lnTo>
                    <a:pt x="12" y="82"/>
                  </a:lnTo>
                  <a:lnTo>
                    <a:pt x="7" y="86"/>
                  </a:lnTo>
                  <a:lnTo>
                    <a:pt x="0" y="86"/>
                  </a:lnTo>
                  <a:lnTo>
                    <a:pt x="8" y="80"/>
                  </a:lnTo>
                  <a:lnTo>
                    <a:pt x="14" y="70"/>
                  </a:lnTo>
                  <a:lnTo>
                    <a:pt x="19" y="59"/>
                  </a:lnTo>
                  <a:lnTo>
                    <a:pt x="25" y="47"/>
                  </a:lnTo>
                  <a:lnTo>
                    <a:pt x="30" y="35"/>
                  </a:lnTo>
                  <a:lnTo>
                    <a:pt x="36" y="26"/>
                  </a:lnTo>
                  <a:lnTo>
                    <a:pt x="44" y="18"/>
                  </a:lnTo>
                  <a:lnTo>
                    <a:pt x="52" y="12"/>
                  </a:lnTo>
                  <a:lnTo>
                    <a:pt x="57" y="0"/>
                  </a:lnTo>
                  <a:lnTo>
                    <a:pt x="65" y="4"/>
                  </a:lnTo>
                  <a:lnTo>
                    <a:pt x="73" y="16"/>
                  </a:lnTo>
                  <a:lnTo>
                    <a:pt x="82" y="2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2" name="Freeform 110"/>
            <p:cNvSpPr>
              <a:spLocks/>
            </p:cNvSpPr>
            <p:nvPr/>
          </p:nvSpPr>
          <p:spPr bwMode="auto">
            <a:xfrm>
              <a:off x="1073" y="787"/>
              <a:ext cx="22" cy="27"/>
            </a:xfrm>
            <a:custGeom>
              <a:avLst/>
              <a:gdLst/>
              <a:ahLst/>
              <a:cxnLst>
                <a:cxn ang="0">
                  <a:pos x="18" y="50"/>
                </a:cxn>
                <a:cxn ang="0">
                  <a:pos x="9" y="52"/>
                </a:cxn>
                <a:cxn ang="0">
                  <a:pos x="4" y="45"/>
                </a:cxn>
                <a:cxn ang="0">
                  <a:pos x="2" y="33"/>
                </a:cxn>
                <a:cxn ang="0">
                  <a:pos x="0" y="23"/>
                </a:cxn>
                <a:cxn ang="0">
                  <a:pos x="0" y="15"/>
                </a:cxn>
                <a:cxn ang="0">
                  <a:pos x="0" y="8"/>
                </a:cxn>
                <a:cxn ang="0">
                  <a:pos x="3" y="4"/>
                </a:cxn>
                <a:cxn ang="0">
                  <a:pos x="6" y="0"/>
                </a:cxn>
                <a:cxn ang="0">
                  <a:pos x="14" y="10"/>
                </a:cxn>
                <a:cxn ang="0">
                  <a:pos x="20" y="23"/>
                </a:cxn>
                <a:cxn ang="0">
                  <a:pos x="22" y="37"/>
                </a:cxn>
                <a:cxn ang="0">
                  <a:pos x="18" y="50"/>
                </a:cxn>
              </a:cxnLst>
              <a:rect l="0" t="0" r="r" b="b"/>
              <a:pathLst>
                <a:path w="22" h="52">
                  <a:moveTo>
                    <a:pt x="18" y="50"/>
                  </a:moveTo>
                  <a:lnTo>
                    <a:pt x="9" y="52"/>
                  </a:lnTo>
                  <a:lnTo>
                    <a:pt x="4" y="45"/>
                  </a:lnTo>
                  <a:lnTo>
                    <a:pt x="2" y="3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0" y="8"/>
                  </a:lnTo>
                  <a:lnTo>
                    <a:pt x="3" y="4"/>
                  </a:lnTo>
                  <a:lnTo>
                    <a:pt x="6" y="0"/>
                  </a:lnTo>
                  <a:lnTo>
                    <a:pt x="14" y="10"/>
                  </a:lnTo>
                  <a:lnTo>
                    <a:pt x="20" y="23"/>
                  </a:lnTo>
                  <a:lnTo>
                    <a:pt x="22" y="37"/>
                  </a:lnTo>
                  <a:lnTo>
                    <a:pt x="18" y="5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3" name="Freeform 111"/>
            <p:cNvSpPr>
              <a:spLocks/>
            </p:cNvSpPr>
            <p:nvPr/>
          </p:nvSpPr>
          <p:spPr bwMode="auto">
            <a:xfrm>
              <a:off x="1039" y="801"/>
              <a:ext cx="18" cy="35"/>
            </a:xfrm>
            <a:custGeom>
              <a:avLst/>
              <a:gdLst/>
              <a:ahLst/>
              <a:cxnLst>
                <a:cxn ang="0">
                  <a:pos x="16" y="66"/>
                </a:cxn>
                <a:cxn ang="0">
                  <a:pos x="16" y="70"/>
                </a:cxn>
                <a:cxn ang="0">
                  <a:pos x="13" y="70"/>
                </a:cxn>
                <a:cxn ang="0">
                  <a:pos x="12" y="70"/>
                </a:cxn>
                <a:cxn ang="0">
                  <a:pos x="10" y="70"/>
                </a:cxn>
                <a:cxn ang="0">
                  <a:pos x="8" y="53"/>
                </a:cxn>
                <a:cxn ang="0">
                  <a:pos x="3" y="35"/>
                </a:cxn>
                <a:cxn ang="0">
                  <a:pos x="0" y="18"/>
                </a:cxn>
                <a:cxn ang="0">
                  <a:pos x="3" y="0"/>
                </a:cxn>
                <a:cxn ang="0">
                  <a:pos x="12" y="14"/>
                </a:cxn>
                <a:cxn ang="0">
                  <a:pos x="17" y="29"/>
                </a:cxn>
                <a:cxn ang="0">
                  <a:pos x="18" y="49"/>
                </a:cxn>
                <a:cxn ang="0">
                  <a:pos x="16" y="66"/>
                </a:cxn>
              </a:cxnLst>
              <a:rect l="0" t="0" r="r" b="b"/>
              <a:pathLst>
                <a:path w="18" h="70">
                  <a:moveTo>
                    <a:pt x="16" y="66"/>
                  </a:moveTo>
                  <a:lnTo>
                    <a:pt x="16" y="70"/>
                  </a:lnTo>
                  <a:lnTo>
                    <a:pt x="13" y="70"/>
                  </a:lnTo>
                  <a:lnTo>
                    <a:pt x="12" y="70"/>
                  </a:lnTo>
                  <a:lnTo>
                    <a:pt x="10" y="70"/>
                  </a:lnTo>
                  <a:lnTo>
                    <a:pt x="8" y="53"/>
                  </a:lnTo>
                  <a:lnTo>
                    <a:pt x="3" y="35"/>
                  </a:lnTo>
                  <a:lnTo>
                    <a:pt x="0" y="18"/>
                  </a:lnTo>
                  <a:lnTo>
                    <a:pt x="3" y="0"/>
                  </a:lnTo>
                  <a:lnTo>
                    <a:pt x="12" y="14"/>
                  </a:lnTo>
                  <a:lnTo>
                    <a:pt x="17" y="29"/>
                  </a:lnTo>
                  <a:lnTo>
                    <a:pt x="18" y="49"/>
                  </a:lnTo>
                  <a:lnTo>
                    <a:pt x="16" y="6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4" name="Freeform 112"/>
            <p:cNvSpPr>
              <a:spLocks/>
            </p:cNvSpPr>
            <p:nvPr/>
          </p:nvSpPr>
          <p:spPr bwMode="auto">
            <a:xfrm>
              <a:off x="1540" y="805"/>
              <a:ext cx="22" cy="45"/>
            </a:xfrm>
            <a:custGeom>
              <a:avLst/>
              <a:gdLst/>
              <a:ahLst/>
              <a:cxnLst>
                <a:cxn ang="0">
                  <a:pos x="17" y="66"/>
                </a:cxn>
                <a:cxn ang="0">
                  <a:pos x="21" y="70"/>
                </a:cxn>
                <a:cxn ang="0">
                  <a:pos x="22" y="78"/>
                </a:cxn>
                <a:cxn ang="0">
                  <a:pos x="22" y="85"/>
                </a:cxn>
                <a:cxn ang="0">
                  <a:pos x="22" y="89"/>
                </a:cxn>
                <a:cxn ang="0">
                  <a:pos x="16" y="68"/>
                </a:cxn>
                <a:cxn ang="0">
                  <a:pos x="9" y="46"/>
                </a:cxn>
                <a:cxn ang="0">
                  <a:pos x="5" y="23"/>
                </a:cxn>
                <a:cxn ang="0">
                  <a:pos x="0" y="0"/>
                </a:cxn>
                <a:cxn ang="0">
                  <a:pos x="6" y="13"/>
                </a:cxn>
                <a:cxn ang="0">
                  <a:pos x="13" y="29"/>
                </a:cxn>
                <a:cxn ang="0">
                  <a:pos x="18" y="46"/>
                </a:cxn>
                <a:cxn ang="0">
                  <a:pos x="17" y="66"/>
                </a:cxn>
              </a:cxnLst>
              <a:rect l="0" t="0" r="r" b="b"/>
              <a:pathLst>
                <a:path w="22" h="89">
                  <a:moveTo>
                    <a:pt x="17" y="66"/>
                  </a:moveTo>
                  <a:lnTo>
                    <a:pt x="21" y="70"/>
                  </a:lnTo>
                  <a:lnTo>
                    <a:pt x="22" y="78"/>
                  </a:lnTo>
                  <a:lnTo>
                    <a:pt x="22" y="85"/>
                  </a:lnTo>
                  <a:lnTo>
                    <a:pt x="22" y="89"/>
                  </a:lnTo>
                  <a:lnTo>
                    <a:pt x="16" y="68"/>
                  </a:lnTo>
                  <a:lnTo>
                    <a:pt x="9" y="46"/>
                  </a:lnTo>
                  <a:lnTo>
                    <a:pt x="5" y="23"/>
                  </a:lnTo>
                  <a:lnTo>
                    <a:pt x="0" y="0"/>
                  </a:lnTo>
                  <a:lnTo>
                    <a:pt x="6" y="13"/>
                  </a:lnTo>
                  <a:lnTo>
                    <a:pt x="13" y="29"/>
                  </a:lnTo>
                  <a:lnTo>
                    <a:pt x="18" y="46"/>
                  </a:lnTo>
                  <a:lnTo>
                    <a:pt x="17" y="6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5" name="Freeform 113"/>
            <p:cNvSpPr>
              <a:spLocks/>
            </p:cNvSpPr>
            <p:nvPr/>
          </p:nvSpPr>
          <p:spPr bwMode="auto">
            <a:xfrm>
              <a:off x="967" y="817"/>
              <a:ext cx="38" cy="40"/>
            </a:xfrm>
            <a:custGeom>
              <a:avLst/>
              <a:gdLst/>
              <a:ahLst/>
              <a:cxnLst>
                <a:cxn ang="0">
                  <a:pos x="38" y="55"/>
                </a:cxn>
                <a:cxn ang="0">
                  <a:pos x="0" y="82"/>
                </a:cxn>
                <a:cxn ang="0">
                  <a:pos x="8" y="62"/>
                </a:cxn>
                <a:cxn ang="0">
                  <a:pos x="17" y="43"/>
                </a:cxn>
                <a:cxn ang="0">
                  <a:pos x="25" y="23"/>
                </a:cxn>
                <a:cxn ang="0">
                  <a:pos x="25" y="0"/>
                </a:cxn>
                <a:cxn ang="0">
                  <a:pos x="29" y="12"/>
                </a:cxn>
                <a:cxn ang="0">
                  <a:pos x="32" y="25"/>
                </a:cxn>
                <a:cxn ang="0">
                  <a:pos x="35" y="39"/>
                </a:cxn>
                <a:cxn ang="0">
                  <a:pos x="38" y="55"/>
                </a:cxn>
              </a:cxnLst>
              <a:rect l="0" t="0" r="r" b="b"/>
              <a:pathLst>
                <a:path w="38" h="82">
                  <a:moveTo>
                    <a:pt x="38" y="55"/>
                  </a:moveTo>
                  <a:lnTo>
                    <a:pt x="0" y="82"/>
                  </a:lnTo>
                  <a:lnTo>
                    <a:pt x="8" y="62"/>
                  </a:lnTo>
                  <a:lnTo>
                    <a:pt x="17" y="43"/>
                  </a:lnTo>
                  <a:lnTo>
                    <a:pt x="25" y="23"/>
                  </a:lnTo>
                  <a:lnTo>
                    <a:pt x="25" y="0"/>
                  </a:lnTo>
                  <a:lnTo>
                    <a:pt x="29" y="12"/>
                  </a:lnTo>
                  <a:lnTo>
                    <a:pt x="32" y="25"/>
                  </a:lnTo>
                  <a:lnTo>
                    <a:pt x="35" y="39"/>
                  </a:lnTo>
                  <a:lnTo>
                    <a:pt x="38" y="5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6" name="Freeform 114"/>
            <p:cNvSpPr>
              <a:spLocks/>
            </p:cNvSpPr>
            <p:nvPr/>
          </p:nvSpPr>
          <p:spPr bwMode="auto">
            <a:xfrm>
              <a:off x="1297" y="819"/>
              <a:ext cx="83" cy="65"/>
            </a:xfrm>
            <a:custGeom>
              <a:avLst/>
              <a:gdLst/>
              <a:ahLst/>
              <a:cxnLst>
                <a:cxn ang="0">
                  <a:pos x="80" y="45"/>
                </a:cxn>
                <a:cxn ang="0">
                  <a:pos x="82" y="49"/>
                </a:cxn>
                <a:cxn ang="0">
                  <a:pos x="83" y="52"/>
                </a:cxn>
                <a:cxn ang="0">
                  <a:pos x="83" y="58"/>
                </a:cxn>
                <a:cxn ang="0">
                  <a:pos x="82" y="64"/>
                </a:cxn>
                <a:cxn ang="0">
                  <a:pos x="76" y="70"/>
                </a:cxn>
                <a:cxn ang="0">
                  <a:pos x="71" y="76"/>
                </a:cxn>
                <a:cxn ang="0">
                  <a:pos x="65" y="83"/>
                </a:cxn>
                <a:cxn ang="0">
                  <a:pos x="60" y="91"/>
                </a:cxn>
                <a:cxn ang="0">
                  <a:pos x="64" y="99"/>
                </a:cxn>
                <a:cxn ang="0">
                  <a:pos x="67" y="109"/>
                </a:cxn>
                <a:cxn ang="0">
                  <a:pos x="70" y="117"/>
                </a:cxn>
                <a:cxn ang="0">
                  <a:pos x="67" y="126"/>
                </a:cxn>
                <a:cxn ang="0">
                  <a:pos x="53" y="128"/>
                </a:cxn>
                <a:cxn ang="0">
                  <a:pos x="46" y="113"/>
                </a:cxn>
                <a:cxn ang="0">
                  <a:pos x="43" y="89"/>
                </a:cxn>
                <a:cxn ang="0">
                  <a:pos x="35" y="72"/>
                </a:cxn>
                <a:cxn ang="0">
                  <a:pos x="30" y="62"/>
                </a:cxn>
                <a:cxn ang="0">
                  <a:pos x="24" y="54"/>
                </a:cxn>
                <a:cxn ang="0">
                  <a:pos x="18" y="45"/>
                </a:cxn>
                <a:cxn ang="0">
                  <a:pos x="12" y="37"/>
                </a:cxn>
                <a:cxn ang="0">
                  <a:pos x="6" y="29"/>
                </a:cxn>
                <a:cxn ang="0">
                  <a:pos x="2" y="19"/>
                </a:cxn>
                <a:cxn ang="0">
                  <a:pos x="0" y="12"/>
                </a:cxn>
                <a:cxn ang="0">
                  <a:pos x="1" y="2"/>
                </a:cxn>
                <a:cxn ang="0">
                  <a:pos x="8" y="0"/>
                </a:cxn>
                <a:cxn ang="0">
                  <a:pos x="14" y="2"/>
                </a:cxn>
                <a:cxn ang="0">
                  <a:pos x="21" y="8"/>
                </a:cxn>
                <a:cxn ang="0">
                  <a:pos x="27" y="17"/>
                </a:cxn>
                <a:cxn ang="0">
                  <a:pos x="33" y="27"/>
                </a:cxn>
                <a:cxn ang="0">
                  <a:pos x="39" y="39"/>
                </a:cxn>
                <a:cxn ang="0">
                  <a:pos x="45" y="49"/>
                </a:cxn>
                <a:cxn ang="0">
                  <a:pos x="53" y="56"/>
                </a:cxn>
                <a:cxn ang="0">
                  <a:pos x="59" y="56"/>
                </a:cxn>
                <a:cxn ang="0">
                  <a:pos x="66" y="54"/>
                </a:cxn>
                <a:cxn ang="0">
                  <a:pos x="72" y="49"/>
                </a:cxn>
                <a:cxn ang="0">
                  <a:pos x="80" y="45"/>
                </a:cxn>
              </a:cxnLst>
              <a:rect l="0" t="0" r="r" b="b"/>
              <a:pathLst>
                <a:path w="83" h="128">
                  <a:moveTo>
                    <a:pt x="80" y="45"/>
                  </a:moveTo>
                  <a:lnTo>
                    <a:pt x="82" y="49"/>
                  </a:lnTo>
                  <a:lnTo>
                    <a:pt x="83" y="52"/>
                  </a:lnTo>
                  <a:lnTo>
                    <a:pt x="83" y="58"/>
                  </a:lnTo>
                  <a:lnTo>
                    <a:pt x="82" y="64"/>
                  </a:lnTo>
                  <a:lnTo>
                    <a:pt x="76" y="70"/>
                  </a:lnTo>
                  <a:lnTo>
                    <a:pt x="71" y="76"/>
                  </a:lnTo>
                  <a:lnTo>
                    <a:pt x="65" y="83"/>
                  </a:lnTo>
                  <a:lnTo>
                    <a:pt x="60" y="91"/>
                  </a:lnTo>
                  <a:lnTo>
                    <a:pt x="64" y="99"/>
                  </a:lnTo>
                  <a:lnTo>
                    <a:pt x="67" y="109"/>
                  </a:lnTo>
                  <a:lnTo>
                    <a:pt x="70" y="117"/>
                  </a:lnTo>
                  <a:lnTo>
                    <a:pt x="67" y="126"/>
                  </a:lnTo>
                  <a:lnTo>
                    <a:pt x="53" y="128"/>
                  </a:lnTo>
                  <a:lnTo>
                    <a:pt x="46" y="113"/>
                  </a:lnTo>
                  <a:lnTo>
                    <a:pt x="43" y="89"/>
                  </a:lnTo>
                  <a:lnTo>
                    <a:pt x="35" y="72"/>
                  </a:lnTo>
                  <a:lnTo>
                    <a:pt x="30" y="62"/>
                  </a:lnTo>
                  <a:lnTo>
                    <a:pt x="24" y="54"/>
                  </a:lnTo>
                  <a:lnTo>
                    <a:pt x="18" y="45"/>
                  </a:lnTo>
                  <a:lnTo>
                    <a:pt x="12" y="37"/>
                  </a:lnTo>
                  <a:lnTo>
                    <a:pt x="6" y="29"/>
                  </a:lnTo>
                  <a:lnTo>
                    <a:pt x="2" y="19"/>
                  </a:lnTo>
                  <a:lnTo>
                    <a:pt x="0" y="12"/>
                  </a:lnTo>
                  <a:lnTo>
                    <a:pt x="1" y="2"/>
                  </a:lnTo>
                  <a:lnTo>
                    <a:pt x="8" y="0"/>
                  </a:lnTo>
                  <a:lnTo>
                    <a:pt x="14" y="2"/>
                  </a:lnTo>
                  <a:lnTo>
                    <a:pt x="21" y="8"/>
                  </a:lnTo>
                  <a:lnTo>
                    <a:pt x="27" y="17"/>
                  </a:lnTo>
                  <a:lnTo>
                    <a:pt x="33" y="27"/>
                  </a:lnTo>
                  <a:lnTo>
                    <a:pt x="39" y="39"/>
                  </a:lnTo>
                  <a:lnTo>
                    <a:pt x="45" y="49"/>
                  </a:lnTo>
                  <a:lnTo>
                    <a:pt x="53" y="56"/>
                  </a:lnTo>
                  <a:lnTo>
                    <a:pt x="59" y="56"/>
                  </a:lnTo>
                  <a:lnTo>
                    <a:pt x="66" y="54"/>
                  </a:lnTo>
                  <a:lnTo>
                    <a:pt x="72" y="49"/>
                  </a:lnTo>
                  <a:lnTo>
                    <a:pt x="80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7" name="Freeform 115"/>
            <p:cNvSpPr>
              <a:spLocks/>
            </p:cNvSpPr>
            <p:nvPr/>
          </p:nvSpPr>
          <p:spPr bwMode="auto">
            <a:xfrm>
              <a:off x="1097" y="848"/>
              <a:ext cx="31" cy="37"/>
            </a:xfrm>
            <a:custGeom>
              <a:avLst/>
              <a:gdLst/>
              <a:ahLst/>
              <a:cxnLst>
                <a:cxn ang="0">
                  <a:pos x="31" y="24"/>
                </a:cxn>
                <a:cxn ang="0">
                  <a:pos x="24" y="37"/>
                </a:cxn>
                <a:cxn ang="0">
                  <a:pos x="17" y="51"/>
                </a:cxn>
                <a:cxn ang="0">
                  <a:pos x="8" y="62"/>
                </a:cxn>
                <a:cxn ang="0">
                  <a:pos x="0" y="74"/>
                </a:cxn>
                <a:cxn ang="0">
                  <a:pos x="0" y="53"/>
                </a:cxn>
                <a:cxn ang="0">
                  <a:pos x="2" y="35"/>
                </a:cxn>
                <a:cxn ang="0">
                  <a:pos x="6" y="18"/>
                </a:cxn>
                <a:cxn ang="0">
                  <a:pos x="11" y="0"/>
                </a:cxn>
                <a:cxn ang="0">
                  <a:pos x="17" y="4"/>
                </a:cxn>
                <a:cxn ang="0">
                  <a:pos x="22" y="8"/>
                </a:cxn>
                <a:cxn ang="0">
                  <a:pos x="27" y="14"/>
                </a:cxn>
                <a:cxn ang="0">
                  <a:pos x="31" y="24"/>
                </a:cxn>
              </a:cxnLst>
              <a:rect l="0" t="0" r="r" b="b"/>
              <a:pathLst>
                <a:path w="31" h="74">
                  <a:moveTo>
                    <a:pt x="31" y="24"/>
                  </a:moveTo>
                  <a:lnTo>
                    <a:pt x="24" y="37"/>
                  </a:lnTo>
                  <a:lnTo>
                    <a:pt x="17" y="51"/>
                  </a:lnTo>
                  <a:lnTo>
                    <a:pt x="8" y="62"/>
                  </a:lnTo>
                  <a:lnTo>
                    <a:pt x="0" y="74"/>
                  </a:lnTo>
                  <a:lnTo>
                    <a:pt x="0" y="53"/>
                  </a:lnTo>
                  <a:lnTo>
                    <a:pt x="2" y="35"/>
                  </a:lnTo>
                  <a:lnTo>
                    <a:pt x="6" y="18"/>
                  </a:lnTo>
                  <a:lnTo>
                    <a:pt x="11" y="0"/>
                  </a:lnTo>
                  <a:lnTo>
                    <a:pt x="17" y="4"/>
                  </a:lnTo>
                  <a:lnTo>
                    <a:pt x="22" y="8"/>
                  </a:lnTo>
                  <a:lnTo>
                    <a:pt x="27" y="14"/>
                  </a:lnTo>
                  <a:lnTo>
                    <a:pt x="31" y="2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8" name="Freeform 116"/>
            <p:cNvSpPr>
              <a:spLocks/>
            </p:cNvSpPr>
            <p:nvPr/>
          </p:nvSpPr>
          <p:spPr bwMode="auto">
            <a:xfrm>
              <a:off x="1283" y="848"/>
              <a:ext cx="83" cy="85"/>
            </a:xfrm>
            <a:custGeom>
              <a:avLst/>
              <a:gdLst/>
              <a:ahLst/>
              <a:cxnLst>
                <a:cxn ang="0">
                  <a:pos x="62" y="90"/>
                </a:cxn>
                <a:cxn ang="0">
                  <a:pos x="67" y="109"/>
                </a:cxn>
                <a:cxn ang="0">
                  <a:pos x="75" y="128"/>
                </a:cxn>
                <a:cxn ang="0">
                  <a:pos x="83" y="148"/>
                </a:cxn>
                <a:cxn ang="0">
                  <a:pos x="81" y="171"/>
                </a:cxn>
                <a:cxn ang="0">
                  <a:pos x="69" y="152"/>
                </a:cxn>
                <a:cxn ang="0">
                  <a:pos x="65" y="156"/>
                </a:cxn>
                <a:cxn ang="0">
                  <a:pos x="63" y="152"/>
                </a:cxn>
                <a:cxn ang="0">
                  <a:pos x="60" y="148"/>
                </a:cxn>
                <a:cxn ang="0">
                  <a:pos x="57" y="146"/>
                </a:cxn>
                <a:cxn ang="0">
                  <a:pos x="52" y="128"/>
                </a:cxn>
                <a:cxn ang="0">
                  <a:pos x="46" y="111"/>
                </a:cxn>
                <a:cxn ang="0">
                  <a:pos x="38" y="94"/>
                </a:cxn>
                <a:cxn ang="0">
                  <a:pos x="32" y="76"/>
                </a:cxn>
                <a:cxn ang="0">
                  <a:pos x="25" y="59"/>
                </a:cxn>
                <a:cxn ang="0">
                  <a:pos x="16" y="43"/>
                </a:cxn>
                <a:cxn ang="0">
                  <a:pos x="9" y="27"/>
                </a:cxn>
                <a:cxn ang="0">
                  <a:pos x="0" y="12"/>
                </a:cxn>
                <a:cxn ang="0">
                  <a:pos x="4" y="6"/>
                </a:cxn>
                <a:cxn ang="0">
                  <a:pos x="9" y="0"/>
                </a:cxn>
                <a:cxn ang="0">
                  <a:pos x="15" y="0"/>
                </a:cxn>
                <a:cxn ang="0">
                  <a:pos x="20" y="4"/>
                </a:cxn>
                <a:cxn ang="0">
                  <a:pos x="27" y="12"/>
                </a:cxn>
                <a:cxn ang="0">
                  <a:pos x="33" y="20"/>
                </a:cxn>
                <a:cxn ang="0">
                  <a:pos x="38" y="29"/>
                </a:cxn>
                <a:cxn ang="0">
                  <a:pos x="43" y="41"/>
                </a:cxn>
                <a:cxn ang="0">
                  <a:pos x="48" y="55"/>
                </a:cxn>
                <a:cxn ang="0">
                  <a:pos x="52" y="66"/>
                </a:cxn>
                <a:cxn ang="0">
                  <a:pos x="57" y="78"/>
                </a:cxn>
                <a:cxn ang="0">
                  <a:pos x="62" y="90"/>
                </a:cxn>
              </a:cxnLst>
              <a:rect l="0" t="0" r="r" b="b"/>
              <a:pathLst>
                <a:path w="83" h="171">
                  <a:moveTo>
                    <a:pt x="62" y="90"/>
                  </a:moveTo>
                  <a:lnTo>
                    <a:pt x="67" y="109"/>
                  </a:lnTo>
                  <a:lnTo>
                    <a:pt x="75" y="128"/>
                  </a:lnTo>
                  <a:lnTo>
                    <a:pt x="83" y="148"/>
                  </a:lnTo>
                  <a:lnTo>
                    <a:pt x="81" y="171"/>
                  </a:lnTo>
                  <a:lnTo>
                    <a:pt x="69" y="152"/>
                  </a:lnTo>
                  <a:lnTo>
                    <a:pt x="65" y="156"/>
                  </a:lnTo>
                  <a:lnTo>
                    <a:pt x="63" y="152"/>
                  </a:lnTo>
                  <a:lnTo>
                    <a:pt x="60" y="148"/>
                  </a:lnTo>
                  <a:lnTo>
                    <a:pt x="57" y="146"/>
                  </a:lnTo>
                  <a:lnTo>
                    <a:pt x="52" y="128"/>
                  </a:lnTo>
                  <a:lnTo>
                    <a:pt x="46" y="111"/>
                  </a:lnTo>
                  <a:lnTo>
                    <a:pt x="38" y="94"/>
                  </a:lnTo>
                  <a:lnTo>
                    <a:pt x="32" y="76"/>
                  </a:lnTo>
                  <a:lnTo>
                    <a:pt x="25" y="59"/>
                  </a:lnTo>
                  <a:lnTo>
                    <a:pt x="16" y="43"/>
                  </a:lnTo>
                  <a:lnTo>
                    <a:pt x="9" y="27"/>
                  </a:lnTo>
                  <a:lnTo>
                    <a:pt x="0" y="12"/>
                  </a:lnTo>
                  <a:lnTo>
                    <a:pt x="4" y="6"/>
                  </a:lnTo>
                  <a:lnTo>
                    <a:pt x="9" y="0"/>
                  </a:lnTo>
                  <a:lnTo>
                    <a:pt x="15" y="0"/>
                  </a:lnTo>
                  <a:lnTo>
                    <a:pt x="20" y="4"/>
                  </a:lnTo>
                  <a:lnTo>
                    <a:pt x="27" y="12"/>
                  </a:lnTo>
                  <a:lnTo>
                    <a:pt x="33" y="20"/>
                  </a:lnTo>
                  <a:lnTo>
                    <a:pt x="38" y="29"/>
                  </a:lnTo>
                  <a:lnTo>
                    <a:pt x="43" y="41"/>
                  </a:lnTo>
                  <a:lnTo>
                    <a:pt x="48" y="55"/>
                  </a:lnTo>
                  <a:lnTo>
                    <a:pt x="52" y="66"/>
                  </a:lnTo>
                  <a:lnTo>
                    <a:pt x="57" y="78"/>
                  </a:lnTo>
                  <a:lnTo>
                    <a:pt x="62" y="9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89" name="Freeform 117"/>
            <p:cNvSpPr>
              <a:spLocks/>
            </p:cNvSpPr>
            <p:nvPr/>
          </p:nvSpPr>
          <p:spPr bwMode="auto">
            <a:xfrm>
              <a:off x="538" y="855"/>
              <a:ext cx="115" cy="202"/>
            </a:xfrm>
            <a:custGeom>
              <a:avLst/>
              <a:gdLst/>
              <a:ahLst/>
              <a:cxnLst>
                <a:cxn ang="0">
                  <a:pos x="86" y="74"/>
                </a:cxn>
                <a:cxn ang="0">
                  <a:pos x="92" y="83"/>
                </a:cxn>
                <a:cxn ang="0">
                  <a:pos x="99" y="91"/>
                </a:cxn>
                <a:cxn ang="0">
                  <a:pos x="106" y="97"/>
                </a:cxn>
                <a:cxn ang="0">
                  <a:pos x="115" y="99"/>
                </a:cxn>
                <a:cxn ang="0">
                  <a:pos x="107" y="173"/>
                </a:cxn>
                <a:cxn ang="0">
                  <a:pos x="104" y="252"/>
                </a:cxn>
                <a:cxn ang="0">
                  <a:pos x="105" y="332"/>
                </a:cxn>
                <a:cxn ang="0">
                  <a:pos x="111" y="404"/>
                </a:cxn>
                <a:cxn ang="0">
                  <a:pos x="105" y="379"/>
                </a:cxn>
                <a:cxn ang="0">
                  <a:pos x="101" y="349"/>
                </a:cxn>
                <a:cxn ang="0">
                  <a:pos x="99" y="322"/>
                </a:cxn>
                <a:cxn ang="0">
                  <a:pos x="102" y="299"/>
                </a:cxn>
                <a:cxn ang="0">
                  <a:pos x="96" y="295"/>
                </a:cxn>
                <a:cxn ang="0">
                  <a:pos x="90" y="295"/>
                </a:cxn>
                <a:cxn ang="0">
                  <a:pos x="84" y="297"/>
                </a:cxn>
                <a:cxn ang="0">
                  <a:pos x="79" y="303"/>
                </a:cxn>
                <a:cxn ang="0">
                  <a:pos x="73" y="311"/>
                </a:cxn>
                <a:cxn ang="0">
                  <a:pos x="68" y="318"/>
                </a:cxn>
                <a:cxn ang="0">
                  <a:pos x="63" y="326"/>
                </a:cxn>
                <a:cxn ang="0">
                  <a:pos x="57" y="332"/>
                </a:cxn>
                <a:cxn ang="0">
                  <a:pos x="53" y="316"/>
                </a:cxn>
                <a:cxn ang="0">
                  <a:pos x="47" y="307"/>
                </a:cxn>
                <a:cxn ang="0">
                  <a:pos x="38" y="297"/>
                </a:cxn>
                <a:cxn ang="0">
                  <a:pos x="31" y="289"/>
                </a:cxn>
                <a:cxn ang="0">
                  <a:pos x="21" y="281"/>
                </a:cxn>
                <a:cxn ang="0">
                  <a:pos x="13" y="272"/>
                </a:cxn>
                <a:cxn ang="0">
                  <a:pos x="6" y="260"/>
                </a:cxn>
                <a:cxn ang="0">
                  <a:pos x="0" y="246"/>
                </a:cxn>
                <a:cxn ang="0">
                  <a:pos x="5" y="227"/>
                </a:cxn>
                <a:cxn ang="0">
                  <a:pos x="11" y="208"/>
                </a:cxn>
                <a:cxn ang="0">
                  <a:pos x="17" y="188"/>
                </a:cxn>
                <a:cxn ang="0">
                  <a:pos x="25" y="169"/>
                </a:cxn>
                <a:cxn ang="0">
                  <a:pos x="23" y="140"/>
                </a:cxn>
                <a:cxn ang="0">
                  <a:pos x="18" y="111"/>
                </a:cxn>
                <a:cxn ang="0">
                  <a:pos x="20" y="85"/>
                </a:cxn>
                <a:cxn ang="0">
                  <a:pos x="36" y="66"/>
                </a:cxn>
                <a:cxn ang="0">
                  <a:pos x="42" y="68"/>
                </a:cxn>
                <a:cxn ang="0">
                  <a:pos x="43" y="62"/>
                </a:cxn>
                <a:cxn ang="0">
                  <a:pos x="43" y="52"/>
                </a:cxn>
                <a:cxn ang="0">
                  <a:pos x="48" y="46"/>
                </a:cxn>
                <a:cxn ang="0">
                  <a:pos x="46" y="43"/>
                </a:cxn>
                <a:cxn ang="0">
                  <a:pos x="43" y="37"/>
                </a:cxn>
                <a:cxn ang="0">
                  <a:pos x="43" y="31"/>
                </a:cxn>
                <a:cxn ang="0">
                  <a:pos x="44" y="27"/>
                </a:cxn>
                <a:cxn ang="0">
                  <a:pos x="62" y="0"/>
                </a:cxn>
                <a:cxn ang="0">
                  <a:pos x="71" y="13"/>
                </a:cxn>
                <a:cxn ang="0">
                  <a:pos x="79" y="31"/>
                </a:cxn>
                <a:cxn ang="0">
                  <a:pos x="84" y="50"/>
                </a:cxn>
                <a:cxn ang="0">
                  <a:pos x="86" y="74"/>
                </a:cxn>
              </a:cxnLst>
              <a:rect l="0" t="0" r="r" b="b"/>
              <a:pathLst>
                <a:path w="115" h="404">
                  <a:moveTo>
                    <a:pt x="86" y="74"/>
                  </a:moveTo>
                  <a:lnTo>
                    <a:pt x="92" y="83"/>
                  </a:lnTo>
                  <a:lnTo>
                    <a:pt x="99" y="91"/>
                  </a:lnTo>
                  <a:lnTo>
                    <a:pt x="106" y="97"/>
                  </a:lnTo>
                  <a:lnTo>
                    <a:pt x="115" y="99"/>
                  </a:lnTo>
                  <a:lnTo>
                    <a:pt x="107" y="173"/>
                  </a:lnTo>
                  <a:lnTo>
                    <a:pt x="104" y="252"/>
                  </a:lnTo>
                  <a:lnTo>
                    <a:pt x="105" y="332"/>
                  </a:lnTo>
                  <a:lnTo>
                    <a:pt x="111" y="404"/>
                  </a:lnTo>
                  <a:lnTo>
                    <a:pt x="105" y="379"/>
                  </a:lnTo>
                  <a:lnTo>
                    <a:pt x="101" y="349"/>
                  </a:lnTo>
                  <a:lnTo>
                    <a:pt x="99" y="322"/>
                  </a:lnTo>
                  <a:lnTo>
                    <a:pt x="102" y="299"/>
                  </a:lnTo>
                  <a:lnTo>
                    <a:pt x="96" y="295"/>
                  </a:lnTo>
                  <a:lnTo>
                    <a:pt x="90" y="295"/>
                  </a:lnTo>
                  <a:lnTo>
                    <a:pt x="84" y="297"/>
                  </a:lnTo>
                  <a:lnTo>
                    <a:pt x="79" y="303"/>
                  </a:lnTo>
                  <a:lnTo>
                    <a:pt x="73" y="311"/>
                  </a:lnTo>
                  <a:lnTo>
                    <a:pt x="68" y="318"/>
                  </a:lnTo>
                  <a:lnTo>
                    <a:pt x="63" y="326"/>
                  </a:lnTo>
                  <a:lnTo>
                    <a:pt x="57" y="332"/>
                  </a:lnTo>
                  <a:lnTo>
                    <a:pt x="53" y="316"/>
                  </a:lnTo>
                  <a:lnTo>
                    <a:pt x="47" y="307"/>
                  </a:lnTo>
                  <a:lnTo>
                    <a:pt x="38" y="297"/>
                  </a:lnTo>
                  <a:lnTo>
                    <a:pt x="31" y="289"/>
                  </a:lnTo>
                  <a:lnTo>
                    <a:pt x="21" y="281"/>
                  </a:lnTo>
                  <a:lnTo>
                    <a:pt x="13" y="272"/>
                  </a:lnTo>
                  <a:lnTo>
                    <a:pt x="6" y="260"/>
                  </a:lnTo>
                  <a:lnTo>
                    <a:pt x="0" y="246"/>
                  </a:lnTo>
                  <a:lnTo>
                    <a:pt x="5" y="227"/>
                  </a:lnTo>
                  <a:lnTo>
                    <a:pt x="11" y="208"/>
                  </a:lnTo>
                  <a:lnTo>
                    <a:pt x="17" y="188"/>
                  </a:lnTo>
                  <a:lnTo>
                    <a:pt x="25" y="169"/>
                  </a:lnTo>
                  <a:lnTo>
                    <a:pt x="23" y="140"/>
                  </a:lnTo>
                  <a:lnTo>
                    <a:pt x="18" y="111"/>
                  </a:lnTo>
                  <a:lnTo>
                    <a:pt x="20" y="85"/>
                  </a:lnTo>
                  <a:lnTo>
                    <a:pt x="36" y="66"/>
                  </a:lnTo>
                  <a:lnTo>
                    <a:pt x="42" y="68"/>
                  </a:lnTo>
                  <a:lnTo>
                    <a:pt x="43" y="62"/>
                  </a:lnTo>
                  <a:lnTo>
                    <a:pt x="43" y="52"/>
                  </a:lnTo>
                  <a:lnTo>
                    <a:pt x="48" y="46"/>
                  </a:lnTo>
                  <a:lnTo>
                    <a:pt x="46" y="43"/>
                  </a:lnTo>
                  <a:lnTo>
                    <a:pt x="43" y="37"/>
                  </a:lnTo>
                  <a:lnTo>
                    <a:pt x="43" y="31"/>
                  </a:lnTo>
                  <a:lnTo>
                    <a:pt x="44" y="27"/>
                  </a:lnTo>
                  <a:lnTo>
                    <a:pt x="62" y="0"/>
                  </a:lnTo>
                  <a:lnTo>
                    <a:pt x="71" y="13"/>
                  </a:lnTo>
                  <a:lnTo>
                    <a:pt x="79" y="31"/>
                  </a:lnTo>
                  <a:lnTo>
                    <a:pt x="84" y="50"/>
                  </a:lnTo>
                  <a:lnTo>
                    <a:pt x="86" y="7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0" name="Freeform 118"/>
            <p:cNvSpPr>
              <a:spLocks/>
            </p:cNvSpPr>
            <p:nvPr/>
          </p:nvSpPr>
          <p:spPr bwMode="auto">
            <a:xfrm>
              <a:off x="836" y="861"/>
              <a:ext cx="70" cy="77"/>
            </a:xfrm>
            <a:custGeom>
              <a:avLst/>
              <a:gdLst/>
              <a:ahLst/>
              <a:cxnLst>
                <a:cxn ang="0">
                  <a:pos x="8" y="154"/>
                </a:cxn>
                <a:cxn ang="0">
                  <a:pos x="8" y="148"/>
                </a:cxn>
                <a:cxn ang="0">
                  <a:pos x="4" y="136"/>
                </a:cxn>
                <a:cxn ang="0">
                  <a:pos x="0" y="125"/>
                </a:cxn>
                <a:cxn ang="0">
                  <a:pos x="0" y="113"/>
                </a:cxn>
                <a:cxn ang="0">
                  <a:pos x="5" y="94"/>
                </a:cxn>
                <a:cxn ang="0">
                  <a:pos x="14" y="78"/>
                </a:cxn>
                <a:cxn ang="0">
                  <a:pos x="24" y="67"/>
                </a:cxn>
                <a:cxn ang="0">
                  <a:pos x="34" y="53"/>
                </a:cxn>
                <a:cxn ang="0">
                  <a:pos x="44" y="43"/>
                </a:cxn>
                <a:cxn ang="0">
                  <a:pos x="53" y="30"/>
                </a:cxn>
                <a:cxn ang="0">
                  <a:pos x="63" y="16"/>
                </a:cxn>
                <a:cxn ang="0">
                  <a:pos x="70" y="0"/>
                </a:cxn>
                <a:cxn ang="0">
                  <a:pos x="63" y="22"/>
                </a:cxn>
                <a:cxn ang="0">
                  <a:pos x="57" y="41"/>
                </a:cxn>
                <a:cxn ang="0">
                  <a:pos x="50" y="59"/>
                </a:cxn>
                <a:cxn ang="0">
                  <a:pos x="41" y="78"/>
                </a:cxn>
                <a:cxn ang="0">
                  <a:pos x="32" y="96"/>
                </a:cxn>
                <a:cxn ang="0">
                  <a:pos x="24" y="115"/>
                </a:cxn>
                <a:cxn ang="0">
                  <a:pos x="16" y="134"/>
                </a:cxn>
                <a:cxn ang="0">
                  <a:pos x="8" y="154"/>
                </a:cxn>
              </a:cxnLst>
              <a:rect l="0" t="0" r="r" b="b"/>
              <a:pathLst>
                <a:path w="70" h="154">
                  <a:moveTo>
                    <a:pt x="8" y="154"/>
                  </a:moveTo>
                  <a:lnTo>
                    <a:pt x="8" y="148"/>
                  </a:lnTo>
                  <a:lnTo>
                    <a:pt x="4" y="136"/>
                  </a:lnTo>
                  <a:lnTo>
                    <a:pt x="0" y="125"/>
                  </a:lnTo>
                  <a:lnTo>
                    <a:pt x="0" y="113"/>
                  </a:lnTo>
                  <a:lnTo>
                    <a:pt x="5" y="94"/>
                  </a:lnTo>
                  <a:lnTo>
                    <a:pt x="14" y="78"/>
                  </a:lnTo>
                  <a:lnTo>
                    <a:pt x="24" y="67"/>
                  </a:lnTo>
                  <a:lnTo>
                    <a:pt x="34" y="53"/>
                  </a:lnTo>
                  <a:lnTo>
                    <a:pt x="44" y="43"/>
                  </a:lnTo>
                  <a:lnTo>
                    <a:pt x="53" y="30"/>
                  </a:lnTo>
                  <a:lnTo>
                    <a:pt x="63" y="16"/>
                  </a:lnTo>
                  <a:lnTo>
                    <a:pt x="70" y="0"/>
                  </a:lnTo>
                  <a:lnTo>
                    <a:pt x="63" y="22"/>
                  </a:lnTo>
                  <a:lnTo>
                    <a:pt x="57" y="41"/>
                  </a:lnTo>
                  <a:lnTo>
                    <a:pt x="50" y="59"/>
                  </a:lnTo>
                  <a:lnTo>
                    <a:pt x="41" y="78"/>
                  </a:lnTo>
                  <a:lnTo>
                    <a:pt x="32" y="96"/>
                  </a:lnTo>
                  <a:lnTo>
                    <a:pt x="24" y="115"/>
                  </a:lnTo>
                  <a:lnTo>
                    <a:pt x="16" y="134"/>
                  </a:lnTo>
                  <a:lnTo>
                    <a:pt x="8" y="15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1" name="Freeform 119"/>
            <p:cNvSpPr>
              <a:spLocks/>
            </p:cNvSpPr>
            <p:nvPr/>
          </p:nvSpPr>
          <p:spPr bwMode="auto">
            <a:xfrm>
              <a:off x="563" y="881"/>
              <a:ext cx="35" cy="30"/>
            </a:xfrm>
            <a:custGeom>
              <a:avLst/>
              <a:gdLst/>
              <a:ahLst/>
              <a:cxnLst>
                <a:cxn ang="0">
                  <a:pos x="32" y="29"/>
                </a:cxn>
                <a:cxn ang="0">
                  <a:pos x="24" y="43"/>
                </a:cxn>
                <a:cxn ang="0">
                  <a:pos x="18" y="55"/>
                </a:cxn>
                <a:cxn ang="0">
                  <a:pos x="11" y="61"/>
                </a:cxn>
                <a:cxn ang="0">
                  <a:pos x="0" y="61"/>
                </a:cxn>
                <a:cxn ang="0">
                  <a:pos x="6" y="43"/>
                </a:cxn>
                <a:cxn ang="0">
                  <a:pos x="14" y="28"/>
                </a:cxn>
                <a:cxn ang="0">
                  <a:pos x="22" y="16"/>
                </a:cxn>
                <a:cxn ang="0">
                  <a:pos x="28" y="0"/>
                </a:cxn>
                <a:cxn ang="0">
                  <a:pos x="34" y="4"/>
                </a:cxn>
                <a:cxn ang="0">
                  <a:pos x="35" y="12"/>
                </a:cxn>
                <a:cxn ang="0">
                  <a:pos x="34" y="22"/>
                </a:cxn>
                <a:cxn ang="0">
                  <a:pos x="32" y="29"/>
                </a:cxn>
              </a:cxnLst>
              <a:rect l="0" t="0" r="r" b="b"/>
              <a:pathLst>
                <a:path w="35" h="61">
                  <a:moveTo>
                    <a:pt x="32" y="29"/>
                  </a:moveTo>
                  <a:lnTo>
                    <a:pt x="24" y="43"/>
                  </a:lnTo>
                  <a:lnTo>
                    <a:pt x="18" y="55"/>
                  </a:lnTo>
                  <a:lnTo>
                    <a:pt x="11" y="61"/>
                  </a:lnTo>
                  <a:lnTo>
                    <a:pt x="0" y="61"/>
                  </a:lnTo>
                  <a:lnTo>
                    <a:pt x="6" y="43"/>
                  </a:lnTo>
                  <a:lnTo>
                    <a:pt x="14" y="28"/>
                  </a:lnTo>
                  <a:lnTo>
                    <a:pt x="22" y="16"/>
                  </a:lnTo>
                  <a:lnTo>
                    <a:pt x="28" y="0"/>
                  </a:lnTo>
                  <a:lnTo>
                    <a:pt x="34" y="4"/>
                  </a:lnTo>
                  <a:lnTo>
                    <a:pt x="35" y="12"/>
                  </a:lnTo>
                  <a:lnTo>
                    <a:pt x="34" y="22"/>
                  </a:lnTo>
                  <a:lnTo>
                    <a:pt x="32" y="2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2" name="Freeform 120"/>
            <p:cNvSpPr>
              <a:spLocks/>
            </p:cNvSpPr>
            <p:nvPr/>
          </p:nvSpPr>
          <p:spPr bwMode="auto">
            <a:xfrm>
              <a:off x="851" y="881"/>
              <a:ext cx="85" cy="105"/>
            </a:xfrm>
            <a:custGeom>
              <a:avLst/>
              <a:gdLst/>
              <a:ahLst/>
              <a:cxnLst>
                <a:cxn ang="0">
                  <a:pos x="72" y="35"/>
                </a:cxn>
                <a:cxn ang="0">
                  <a:pos x="67" y="35"/>
                </a:cxn>
                <a:cxn ang="0">
                  <a:pos x="59" y="57"/>
                </a:cxn>
                <a:cxn ang="0">
                  <a:pos x="52" y="78"/>
                </a:cxn>
                <a:cxn ang="0">
                  <a:pos x="45" y="99"/>
                </a:cxn>
                <a:cxn ang="0">
                  <a:pos x="37" y="121"/>
                </a:cxn>
                <a:cxn ang="0">
                  <a:pos x="30" y="142"/>
                </a:cxn>
                <a:cxn ang="0">
                  <a:pos x="22" y="163"/>
                </a:cxn>
                <a:cxn ang="0">
                  <a:pos x="16" y="187"/>
                </a:cxn>
                <a:cxn ang="0">
                  <a:pos x="10" y="210"/>
                </a:cxn>
                <a:cxn ang="0">
                  <a:pos x="0" y="138"/>
                </a:cxn>
                <a:cxn ang="0">
                  <a:pos x="9" y="121"/>
                </a:cxn>
                <a:cxn ang="0">
                  <a:pos x="19" y="103"/>
                </a:cxn>
                <a:cxn ang="0">
                  <a:pos x="29" y="86"/>
                </a:cxn>
                <a:cxn ang="0">
                  <a:pos x="38" y="66"/>
                </a:cxn>
                <a:cxn ang="0">
                  <a:pos x="48" y="49"/>
                </a:cxn>
                <a:cxn ang="0">
                  <a:pos x="59" y="31"/>
                </a:cxn>
                <a:cxn ang="0">
                  <a:pos x="72" y="16"/>
                </a:cxn>
                <a:cxn ang="0">
                  <a:pos x="84" y="0"/>
                </a:cxn>
                <a:cxn ang="0">
                  <a:pos x="85" y="8"/>
                </a:cxn>
                <a:cxn ang="0">
                  <a:pos x="82" y="18"/>
                </a:cxn>
                <a:cxn ang="0">
                  <a:pos x="78" y="28"/>
                </a:cxn>
                <a:cxn ang="0">
                  <a:pos x="72" y="35"/>
                </a:cxn>
              </a:cxnLst>
              <a:rect l="0" t="0" r="r" b="b"/>
              <a:pathLst>
                <a:path w="85" h="210">
                  <a:moveTo>
                    <a:pt x="72" y="35"/>
                  </a:moveTo>
                  <a:lnTo>
                    <a:pt x="67" y="35"/>
                  </a:lnTo>
                  <a:lnTo>
                    <a:pt x="59" y="57"/>
                  </a:lnTo>
                  <a:lnTo>
                    <a:pt x="52" y="78"/>
                  </a:lnTo>
                  <a:lnTo>
                    <a:pt x="45" y="99"/>
                  </a:lnTo>
                  <a:lnTo>
                    <a:pt x="37" y="121"/>
                  </a:lnTo>
                  <a:lnTo>
                    <a:pt x="30" y="142"/>
                  </a:lnTo>
                  <a:lnTo>
                    <a:pt x="22" y="163"/>
                  </a:lnTo>
                  <a:lnTo>
                    <a:pt x="16" y="187"/>
                  </a:lnTo>
                  <a:lnTo>
                    <a:pt x="10" y="210"/>
                  </a:lnTo>
                  <a:lnTo>
                    <a:pt x="0" y="138"/>
                  </a:lnTo>
                  <a:lnTo>
                    <a:pt x="9" y="121"/>
                  </a:lnTo>
                  <a:lnTo>
                    <a:pt x="19" y="103"/>
                  </a:lnTo>
                  <a:lnTo>
                    <a:pt x="29" y="86"/>
                  </a:lnTo>
                  <a:lnTo>
                    <a:pt x="38" y="66"/>
                  </a:lnTo>
                  <a:lnTo>
                    <a:pt x="48" y="49"/>
                  </a:lnTo>
                  <a:lnTo>
                    <a:pt x="59" y="31"/>
                  </a:lnTo>
                  <a:lnTo>
                    <a:pt x="72" y="16"/>
                  </a:lnTo>
                  <a:lnTo>
                    <a:pt x="84" y="0"/>
                  </a:lnTo>
                  <a:lnTo>
                    <a:pt x="85" y="8"/>
                  </a:lnTo>
                  <a:lnTo>
                    <a:pt x="82" y="18"/>
                  </a:lnTo>
                  <a:lnTo>
                    <a:pt x="78" y="28"/>
                  </a:lnTo>
                  <a:lnTo>
                    <a:pt x="72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3" name="Freeform 121"/>
            <p:cNvSpPr>
              <a:spLocks/>
            </p:cNvSpPr>
            <p:nvPr/>
          </p:nvSpPr>
          <p:spPr bwMode="auto">
            <a:xfrm>
              <a:off x="686" y="886"/>
              <a:ext cx="153" cy="70"/>
            </a:xfrm>
            <a:custGeom>
              <a:avLst/>
              <a:gdLst/>
              <a:ahLst/>
              <a:cxnLst>
                <a:cxn ang="0">
                  <a:pos x="128" y="89"/>
                </a:cxn>
                <a:cxn ang="0">
                  <a:pos x="116" y="99"/>
                </a:cxn>
                <a:cxn ang="0">
                  <a:pos x="102" y="109"/>
                </a:cxn>
                <a:cxn ang="0">
                  <a:pos x="90" y="120"/>
                </a:cxn>
                <a:cxn ang="0">
                  <a:pos x="76" y="128"/>
                </a:cxn>
                <a:cxn ang="0">
                  <a:pos x="63" y="136"/>
                </a:cxn>
                <a:cxn ang="0">
                  <a:pos x="49" y="140"/>
                </a:cxn>
                <a:cxn ang="0">
                  <a:pos x="36" y="140"/>
                </a:cxn>
                <a:cxn ang="0">
                  <a:pos x="22" y="136"/>
                </a:cxn>
                <a:cxn ang="0">
                  <a:pos x="17" y="140"/>
                </a:cxn>
                <a:cxn ang="0">
                  <a:pos x="11" y="142"/>
                </a:cxn>
                <a:cxn ang="0">
                  <a:pos x="6" y="142"/>
                </a:cxn>
                <a:cxn ang="0">
                  <a:pos x="0" y="142"/>
                </a:cxn>
                <a:cxn ang="0">
                  <a:pos x="0" y="126"/>
                </a:cxn>
                <a:cxn ang="0">
                  <a:pos x="1" y="109"/>
                </a:cxn>
                <a:cxn ang="0">
                  <a:pos x="4" y="93"/>
                </a:cxn>
                <a:cxn ang="0">
                  <a:pos x="10" y="78"/>
                </a:cxn>
                <a:cxn ang="0">
                  <a:pos x="13" y="72"/>
                </a:cxn>
                <a:cxn ang="0">
                  <a:pos x="18" y="66"/>
                </a:cxn>
                <a:cxn ang="0">
                  <a:pos x="25" y="62"/>
                </a:cxn>
                <a:cxn ang="0">
                  <a:pos x="30" y="60"/>
                </a:cxn>
                <a:cxn ang="0">
                  <a:pos x="36" y="56"/>
                </a:cxn>
                <a:cxn ang="0">
                  <a:pos x="41" y="52"/>
                </a:cxn>
                <a:cxn ang="0">
                  <a:pos x="46" y="47"/>
                </a:cxn>
                <a:cxn ang="0">
                  <a:pos x="49" y="39"/>
                </a:cxn>
                <a:cxn ang="0">
                  <a:pos x="43" y="58"/>
                </a:cxn>
                <a:cxn ang="0">
                  <a:pos x="34" y="78"/>
                </a:cxn>
                <a:cxn ang="0">
                  <a:pos x="28" y="101"/>
                </a:cxn>
                <a:cxn ang="0">
                  <a:pos x="32" y="124"/>
                </a:cxn>
                <a:cxn ang="0">
                  <a:pos x="41" y="111"/>
                </a:cxn>
                <a:cxn ang="0">
                  <a:pos x="50" y="95"/>
                </a:cxn>
                <a:cxn ang="0">
                  <a:pos x="59" y="82"/>
                </a:cxn>
                <a:cxn ang="0">
                  <a:pos x="68" y="68"/>
                </a:cxn>
                <a:cxn ang="0">
                  <a:pos x="78" y="56"/>
                </a:cxn>
                <a:cxn ang="0">
                  <a:pos x="86" y="43"/>
                </a:cxn>
                <a:cxn ang="0">
                  <a:pos x="96" y="29"/>
                </a:cxn>
                <a:cxn ang="0">
                  <a:pos x="106" y="18"/>
                </a:cxn>
                <a:cxn ang="0">
                  <a:pos x="96" y="37"/>
                </a:cxn>
                <a:cxn ang="0">
                  <a:pos x="88" y="58"/>
                </a:cxn>
                <a:cxn ang="0">
                  <a:pos x="80" y="82"/>
                </a:cxn>
                <a:cxn ang="0">
                  <a:pos x="71" y="103"/>
                </a:cxn>
                <a:cxn ang="0">
                  <a:pos x="75" y="109"/>
                </a:cxn>
                <a:cxn ang="0">
                  <a:pos x="81" y="113"/>
                </a:cxn>
                <a:cxn ang="0">
                  <a:pos x="88" y="111"/>
                </a:cxn>
                <a:cxn ang="0">
                  <a:pos x="91" y="103"/>
                </a:cxn>
                <a:cxn ang="0">
                  <a:pos x="97" y="87"/>
                </a:cxn>
                <a:cxn ang="0">
                  <a:pos x="104" y="74"/>
                </a:cxn>
                <a:cxn ang="0">
                  <a:pos x="111" y="60"/>
                </a:cxn>
                <a:cxn ang="0">
                  <a:pos x="118" y="49"/>
                </a:cxn>
                <a:cxn ang="0">
                  <a:pos x="127" y="37"/>
                </a:cxn>
                <a:cxn ang="0">
                  <a:pos x="136" y="25"/>
                </a:cxn>
                <a:cxn ang="0">
                  <a:pos x="144" y="14"/>
                </a:cxn>
                <a:cxn ang="0">
                  <a:pos x="153" y="0"/>
                </a:cxn>
                <a:cxn ang="0">
                  <a:pos x="147" y="19"/>
                </a:cxn>
                <a:cxn ang="0">
                  <a:pos x="138" y="43"/>
                </a:cxn>
                <a:cxn ang="0">
                  <a:pos x="131" y="68"/>
                </a:cxn>
                <a:cxn ang="0">
                  <a:pos x="128" y="89"/>
                </a:cxn>
              </a:cxnLst>
              <a:rect l="0" t="0" r="r" b="b"/>
              <a:pathLst>
                <a:path w="153" h="142">
                  <a:moveTo>
                    <a:pt x="128" y="89"/>
                  </a:moveTo>
                  <a:lnTo>
                    <a:pt x="116" y="99"/>
                  </a:lnTo>
                  <a:lnTo>
                    <a:pt x="102" y="109"/>
                  </a:lnTo>
                  <a:lnTo>
                    <a:pt x="90" y="120"/>
                  </a:lnTo>
                  <a:lnTo>
                    <a:pt x="76" y="128"/>
                  </a:lnTo>
                  <a:lnTo>
                    <a:pt x="63" y="136"/>
                  </a:lnTo>
                  <a:lnTo>
                    <a:pt x="49" y="140"/>
                  </a:lnTo>
                  <a:lnTo>
                    <a:pt x="36" y="140"/>
                  </a:lnTo>
                  <a:lnTo>
                    <a:pt x="22" y="136"/>
                  </a:lnTo>
                  <a:lnTo>
                    <a:pt x="17" y="140"/>
                  </a:lnTo>
                  <a:lnTo>
                    <a:pt x="11" y="142"/>
                  </a:lnTo>
                  <a:lnTo>
                    <a:pt x="6" y="142"/>
                  </a:lnTo>
                  <a:lnTo>
                    <a:pt x="0" y="142"/>
                  </a:lnTo>
                  <a:lnTo>
                    <a:pt x="0" y="126"/>
                  </a:lnTo>
                  <a:lnTo>
                    <a:pt x="1" y="109"/>
                  </a:lnTo>
                  <a:lnTo>
                    <a:pt x="4" y="93"/>
                  </a:lnTo>
                  <a:lnTo>
                    <a:pt x="10" y="78"/>
                  </a:lnTo>
                  <a:lnTo>
                    <a:pt x="13" y="72"/>
                  </a:lnTo>
                  <a:lnTo>
                    <a:pt x="18" y="66"/>
                  </a:lnTo>
                  <a:lnTo>
                    <a:pt x="25" y="62"/>
                  </a:lnTo>
                  <a:lnTo>
                    <a:pt x="30" y="60"/>
                  </a:lnTo>
                  <a:lnTo>
                    <a:pt x="36" y="56"/>
                  </a:lnTo>
                  <a:lnTo>
                    <a:pt x="41" y="52"/>
                  </a:lnTo>
                  <a:lnTo>
                    <a:pt x="46" y="47"/>
                  </a:lnTo>
                  <a:lnTo>
                    <a:pt x="49" y="39"/>
                  </a:lnTo>
                  <a:lnTo>
                    <a:pt x="43" y="58"/>
                  </a:lnTo>
                  <a:lnTo>
                    <a:pt x="34" y="78"/>
                  </a:lnTo>
                  <a:lnTo>
                    <a:pt x="28" y="101"/>
                  </a:lnTo>
                  <a:lnTo>
                    <a:pt x="32" y="124"/>
                  </a:lnTo>
                  <a:lnTo>
                    <a:pt x="41" y="111"/>
                  </a:lnTo>
                  <a:lnTo>
                    <a:pt x="50" y="95"/>
                  </a:lnTo>
                  <a:lnTo>
                    <a:pt x="59" y="82"/>
                  </a:lnTo>
                  <a:lnTo>
                    <a:pt x="68" y="68"/>
                  </a:lnTo>
                  <a:lnTo>
                    <a:pt x="78" y="56"/>
                  </a:lnTo>
                  <a:lnTo>
                    <a:pt x="86" y="43"/>
                  </a:lnTo>
                  <a:lnTo>
                    <a:pt x="96" y="29"/>
                  </a:lnTo>
                  <a:lnTo>
                    <a:pt x="106" y="18"/>
                  </a:lnTo>
                  <a:lnTo>
                    <a:pt x="96" y="37"/>
                  </a:lnTo>
                  <a:lnTo>
                    <a:pt x="88" y="58"/>
                  </a:lnTo>
                  <a:lnTo>
                    <a:pt x="80" y="82"/>
                  </a:lnTo>
                  <a:lnTo>
                    <a:pt x="71" y="103"/>
                  </a:lnTo>
                  <a:lnTo>
                    <a:pt x="75" y="109"/>
                  </a:lnTo>
                  <a:lnTo>
                    <a:pt x="81" y="113"/>
                  </a:lnTo>
                  <a:lnTo>
                    <a:pt x="88" y="111"/>
                  </a:lnTo>
                  <a:lnTo>
                    <a:pt x="91" y="103"/>
                  </a:lnTo>
                  <a:lnTo>
                    <a:pt x="97" y="87"/>
                  </a:lnTo>
                  <a:lnTo>
                    <a:pt x="104" y="74"/>
                  </a:lnTo>
                  <a:lnTo>
                    <a:pt x="111" y="60"/>
                  </a:lnTo>
                  <a:lnTo>
                    <a:pt x="118" y="49"/>
                  </a:lnTo>
                  <a:lnTo>
                    <a:pt x="127" y="37"/>
                  </a:lnTo>
                  <a:lnTo>
                    <a:pt x="136" y="25"/>
                  </a:lnTo>
                  <a:lnTo>
                    <a:pt x="144" y="14"/>
                  </a:lnTo>
                  <a:lnTo>
                    <a:pt x="153" y="0"/>
                  </a:lnTo>
                  <a:lnTo>
                    <a:pt x="147" y="19"/>
                  </a:lnTo>
                  <a:lnTo>
                    <a:pt x="138" y="43"/>
                  </a:lnTo>
                  <a:lnTo>
                    <a:pt x="131" y="68"/>
                  </a:lnTo>
                  <a:lnTo>
                    <a:pt x="128" y="8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4" name="Freeform 122"/>
            <p:cNvSpPr>
              <a:spLocks/>
            </p:cNvSpPr>
            <p:nvPr/>
          </p:nvSpPr>
          <p:spPr bwMode="auto">
            <a:xfrm>
              <a:off x="339" y="892"/>
              <a:ext cx="226" cy="163"/>
            </a:xfrm>
            <a:custGeom>
              <a:avLst/>
              <a:gdLst/>
              <a:ahLst/>
              <a:cxnLst>
                <a:cxn ang="0">
                  <a:pos x="194" y="48"/>
                </a:cxn>
                <a:cxn ang="0">
                  <a:pos x="195" y="99"/>
                </a:cxn>
                <a:cxn ang="0">
                  <a:pos x="178" y="143"/>
                </a:cxn>
                <a:cxn ang="0">
                  <a:pos x="179" y="184"/>
                </a:cxn>
                <a:cxn ang="0">
                  <a:pos x="190" y="217"/>
                </a:cxn>
                <a:cxn ang="0">
                  <a:pos x="208" y="235"/>
                </a:cxn>
                <a:cxn ang="0">
                  <a:pos x="222" y="248"/>
                </a:cxn>
                <a:cxn ang="0">
                  <a:pos x="226" y="268"/>
                </a:cxn>
                <a:cxn ang="0">
                  <a:pos x="212" y="291"/>
                </a:cxn>
                <a:cxn ang="0">
                  <a:pos x="200" y="306"/>
                </a:cxn>
                <a:cxn ang="0">
                  <a:pos x="193" y="306"/>
                </a:cxn>
                <a:cxn ang="0">
                  <a:pos x="185" y="277"/>
                </a:cxn>
                <a:cxn ang="0">
                  <a:pos x="177" y="248"/>
                </a:cxn>
                <a:cxn ang="0">
                  <a:pos x="166" y="223"/>
                </a:cxn>
                <a:cxn ang="0">
                  <a:pos x="151" y="231"/>
                </a:cxn>
                <a:cxn ang="0">
                  <a:pos x="151" y="258"/>
                </a:cxn>
                <a:cxn ang="0">
                  <a:pos x="161" y="285"/>
                </a:cxn>
                <a:cxn ang="0">
                  <a:pos x="171" y="312"/>
                </a:cxn>
                <a:cxn ang="0">
                  <a:pos x="163" y="326"/>
                </a:cxn>
                <a:cxn ang="0">
                  <a:pos x="154" y="289"/>
                </a:cxn>
                <a:cxn ang="0">
                  <a:pos x="143" y="260"/>
                </a:cxn>
                <a:cxn ang="0">
                  <a:pos x="133" y="233"/>
                </a:cxn>
                <a:cxn ang="0">
                  <a:pos x="129" y="213"/>
                </a:cxn>
                <a:cxn ang="0">
                  <a:pos x="122" y="204"/>
                </a:cxn>
                <a:cxn ang="0">
                  <a:pos x="116" y="235"/>
                </a:cxn>
                <a:cxn ang="0">
                  <a:pos x="127" y="289"/>
                </a:cxn>
                <a:cxn ang="0">
                  <a:pos x="124" y="318"/>
                </a:cxn>
                <a:cxn ang="0">
                  <a:pos x="124" y="293"/>
                </a:cxn>
                <a:cxn ang="0">
                  <a:pos x="109" y="264"/>
                </a:cxn>
                <a:cxn ang="0">
                  <a:pos x="98" y="217"/>
                </a:cxn>
                <a:cxn ang="0">
                  <a:pos x="83" y="221"/>
                </a:cxn>
                <a:cxn ang="0">
                  <a:pos x="94" y="285"/>
                </a:cxn>
                <a:cxn ang="0">
                  <a:pos x="94" y="310"/>
                </a:cxn>
                <a:cxn ang="0">
                  <a:pos x="72" y="254"/>
                </a:cxn>
                <a:cxn ang="0">
                  <a:pos x="59" y="192"/>
                </a:cxn>
                <a:cxn ang="0">
                  <a:pos x="53" y="180"/>
                </a:cxn>
                <a:cxn ang="0">
                  <a:pos x="45" y="180"/>
                </a:cxn>
                <a:cxn ang="0">
                  <a:pos x="46" y="215"/>
                </a:cxn>
                <a:cxn ang="0">
                  <a:pos x="55" y="264"/>
                </a:cxn>
                <a:cxn ang="0">
                  <a:pos x="52" y="275"/>
                </a:cxn>
                <a:cxn ang="0">
                  <a:pos x="41" y="252"/>
                </a:cxn>
                <a:cxn ang="0">
                  <a:pos x="31" y="221"/>
                </a:cxn>
                <a:cxn ang="0">
                  <a:pos x="24" y="188"/>
                </a:cxn>
                <a:cxn ang="0">
                  <a:pos x="15" y="172"/>
                </a:cxn>
                <a:cxn ang="0">
                  <a:pos x="9" y="180"/>
                </a:cxn>
                <a:cxn ang="0">
                  <a:pos x="5" y="192"/>
                </a:cxn>
                <a:cxn ang="0">
                  <a:pos x="0" y="134"/>
                </a:cxn>
                <a:cxn ang="0">
                  <a:pos x="18" y="81"/>
                </a:cxn>
                <a:cxn ang="0">
                  <a:pos x="32" y="70"/>
                </a:cxn>
                <a:cxn ang="0">
                  <a:pos x="47" y="62"/>
                </a:cxn>
                <a:cxn ang="0">
                  <a:pos x="142" y="79"/>
                </a:cxn>
                <a:cxn ang="0">
                  <a:pos x="147" y="60"/>
                </a:cxn>
                <a:cxn ang="0">
                  <a:pos x="132" y="23"/>
                </a:cxn>
                <a:cxn ang="0">
                  <a:pos x="147" y="5"/>
                </a:cxn>
                <a:cxn ang="0">
                  <a:pos x="163" y="0"/>
                </a:cxn>
                <a:cxn ang="0">
                  <a:pos x="179" y="5"/>
                </a:cxn>
                <a:cxn ang="0">
                  <a:pos x="193" y="19"/>
                </a:cxn>
              </a:cxnLst>
              <a:rect l="0" t="0" r="r" b="b"/>
              <a:pathLst>
                <a:path w="226" h="326">
                  <a:moveTo>
                    <a:pt x="193" y="19"/>
                  </a:moveTo>
                  <a:lnTo>
                    <a:pt x="194" y="48"/>
                  </a:lnTo>
                  <a:lnTo>
                    <a:pt x="196" y="73"/>
                  </a:lnTo>
                  <a:lnTo>
                    <a:pt x="195" y="99"/>
                  </a:lnTo>
                  <a:lnTo>
                    <a:pt x="182" y="122"/>
                  </a:lnTo>
                  <a:lnTo>
                    <a:pt x="178" y="143"/>
                  </a:lnTo>
                  <a:lnTo>
                    <a:pt x="178" y="163"/>
                  </a:lnTo>
                  <a:lnTo>
                    <a:pt x="179" y="184"/>
                  </a:lnTo>
                  <a:lnTo>
                    <a:pt x="185" y="205"/>
                  </a:lnTo>
                  <a:lnTo>
                    <a:pt x="190" y="217"/>
                  </a:lnTo>
                  <a:lnTo>
                    <a:pt x="198" y="227"/>
                  </a:lnTo>
                  <a:lnTo>
                    <a:pt x="208" y="235"/>
                  </a:lnTo>
                  <a:lnTo>
                    <a:pt x="216" y="240"/>
                  </a:lnTo>
                  <a:lnTo>
                    <a:pt x="222" y="248"/>
                  </a:lnTo>
                  <a:lnTo>
                    <a:pt x="226" y="258"/>
                  </a:lnTo>
                  <a:lnTo>
                    <a:pt x="226" y="268"/>
                  </a:lnTo>
                  <a:lnTo>
                    <a:pt x="219" y="283"/>
                  </a:lnTo>
                  <a:lnTo>
                    <a:pt x="212" y="291"/>
                  </a:lnTo>
                  <a:lnTo>
                    <a:pt x="206" y="299"/>
                  </a:lnTo>
                  <a:lnTo>
                    <a:pt x="200" y="306"/>
                  </a:lnTo>
                  <a:lnTo>
                    <a:pt x="198" y="318"/>
                  </a:lnTo>
                  <a:lnTo>
                    <a:pt x="193" y="306"/>
                  </a:lnTo>
                  <a:lnTo>
                    <a:pt x="189" y="291"/>
                  </a:lnTo>
                  <a:lnTo>
                    <a:pt x="185" y="277"/>
                  </a:lnTo>
                  <a:lnTo>
                    <a:pt x="182" y="262"/>
                  </a:lnTo>
                  <a:lnTo>
                    <a:pt x="177" y="248"/>
                  </a:lnTo>
                  <a:lnTo>
                    <a:pt x="172" y="235"/>
                  </a:lnTo>
                  <a:lnTo>
                    <a:pt x="166" y="223"/>
                  </a:lnTo>
                  <a:lnTo>
                    <a:pt x="157" y="215"/>
                  </a:lnTo>
                  <a:lnTo>
                    <a:pt x="151" y="231"/>
                  </a:lnTo>
                  <a:lnTo>
                    <a:pt x="148" y="244"/>
                  </a:lnTo>
                  <a:lnTo>
                    <a:pt x="151" y="258"/>
                  </a:lnTo>
                  <a:lnTo>
                    <a:pt x="156" y="272"/>
                  </a:lnTo>
                  <a:lnTo>
                    <a:pt x="161" y="285"/>
                  </a:lnTo>
                  <a:lnTo>
                    <a:pt x="167" y="299"/>
                  </a:lnTo>
                  <a:lnTo>
                    <a:pt x="171" y="312"/>
                  </a:lnTo>
                  <a:lnTo>
                    <a:pt x="173" y="326"/>
                  </a:lnTo>
                  <a:lnTo>
                    <a:pt x="163" y="326"/>
                  </a:lnTo>
                  <a:lnTo>
                    <a:pt x="158" y="310"/>
                  </a:lnTo>
                  <a:lnTo>
                    <a:pt x="154" y="289"/>
                  </a:lnTo>
                  <a:lnTo>
                    <a:pt x="148" y="273"/>
                  </a:lnTo>
                  <a:lnTo>
                    <a:pt x="143" y="260"/>
                  </a:lnTo>
                  <a:lnTo>
                    <a:pt x="138" y="246"/>
                  </a:lnTo>
                  <a:lnTo>
                    <a:pt x="133" y="233"/>
                  </a:lnTo>
                  <a:lnTo>
                    <a:pt x="132" y="215"/>
                  </a:lnTo>
                  <a:lnTo>
                    <a:pt x="129" y="213"/>
                  </a:lnTo>
                  <a:lnTo>
                    <a:pt x="126" y="207"/>
                  </a:lnTo>
                  <a:lnTo>
                    <a:pt x="122" y="204"/>
                  </a:lnTo>
                  <a:lnTo>
                    <a:pt x="119" y="200"/>
                  </a:lnTo>
                  <a:lnTo>
                    <a:pt x="116" y="235"/>
                  </a:lnTo>
                  <a:lnTo>
                    <a:pt x="120" y="262"/>
                  </a:lnTo>
                  <a:lnTo>
                    <a:pt x="127" y="289"/>
                  </a:lnTo>
                  <a:lnTo>
                    <a:pt x="132" y="318"/>
                  </a:lnTo>
                  <a:lnTo>
                    <a:pt x="124" y="318"/>
                  </a:lnTo>
                  <a:lnTo>
                    <a:pt x="124" y="306"/>
                  </a:lnTo>
                  <a:lnTo>
                    <a:pt x="124" y="293"/>
                  </a:lnTo>
                  <a:lnTo>
                    <a:pt x="119" y="283"/>
                  </a:lnTo>
                  <a:lnTo>
                    <a:pt x="109" y="264"/>
                  </a:lnTo>
                  <a:lnTo>
                    <a:pt x="104" y="240"/>
                  </a:lnTo>
                  <a:lnTo>
                    <a:pt x="98" y="217"/>
                  </a:lnTo>
                  <a:lnTo>
                    <a:pt x="89" y="196"/>
                  </a:lnTo>
                  <a:lnTo>
                    <a:pt x="83" y="221"/>
                  </a:lnTo>
                  <a:lnTo>
                    <a:pt x="87" y="252"/>
                  </a:lnTo>
                  <a:lnTo>
                    <a:pt x="94" y="285"/>
                  </a:lnTo>
                  <a:lnTo>
                    <a:pt x="101" y="310"/>
                  </a:lnTo>
                  <a:lnTo>
                    <a:pt x="94" y="310"/>
                  </a:lnTo>
                  <a:lnTo>
                    <a:pt x="82" y="283"/>
                  </a:lnTo>
                  <a:lnTo>
                    <a:pt x="72" y="254"/>
                  </a:lnTo>
                  <a:lnTo>
                    <a:pt x="64" y="223"/>
                  </a:lnTo>
                  <a:lnTo>
                    <a:pt x="59" y="192"/>
                  </a:lnTo>
                  <a:lnTo>
                    <a:pt x="57" y="188"/>
                  </a:lnTo>
                  <a:lnTo>
                    <a:pt x="53" y="180"/>
                  </a:lnTo>
                  <a:lnTo>
                    <a:pt x="48" y="178"/>
                  </a:lnTo>
                  <a:lnTo>
                    <a:pt x="45" y="180"/>
                  </a:lnTo>
                  <a:lnTo>
                    <a:pt x="40" y="188"/>
                  </a:lnTo>
                  <a:lnTo>
                    <a:pt x="46" y="215"/>
                  </a:lnTo>
                  <a:lnTo>
                    <a:pt x="50" y="240"/>
                  </a:lnTo>
                  <a:lnTo>
                    <a:pt x="55" y="264"/>
                  </a:lnTo>
                  <a:lnTo>
                    <a:pt x="59" y="283"/>
                  </a:lnTo>
                  <a:lnTo>
                    <a:pt x="52" y="275"/>
                  </a:lnTo>
                  <a:lnTo>
                    <a:pt x="46" y="266"/>
                  </a:lnTo>
                  <a:lnTo>
                    <a:pt x="41" y="252"/>
                  </a:lnTo>
                  <a:lnTo>
                    <a:pt x="36" y="237"/>
                  </a:lnTo>
                  <a:lnTo>
                    <a:pt x="31" y="221"/>
                  </a:lnTo>
                  <a:lnTo>
                    <a:pt x="27" y="205"/>
                  </a:lnTo>
                  <a:lnTo>
                    <a:pt x="24" y="188"/>
                  </a:lnTo>
                  <a:lnTo>
                    <a:pt x="20" y="172"/>
                  </a:lnTo>
                  <a:lnTo>
                    <a:pt x="15" y="172"/>
                  </a:lnTo>
                  <a:lnTo>
                    <a:pt x="11" y="174"/>
                  </a:lnTo>
                  <a:lnTo>
                    <a:pt x="9" y="180"/>
                  </a:lnTo>
                  <a:lnTo>
                    <a:pt x="5" y="186"/>
                  </a:lnTo>
                  <a:lnTo>
                    <a:pt x="5" y="192"/>
                  </a:lnTo>
                  <a:lnTo>
                    <a:pt x="1" y="163"/>
                  </a:lnTo>
                  <a:lnTo>
                    <a:pt x="0" y="134"/>
                  </a:lnTo>
                  <a:lnTo>
                    <a:pt x="5" y="105"/>
                  </a:lnTo>
                  <a:lnTo>
                    <a:pt x="18" y="81"/>
                  </a:lnTo>
                  <a:lnTo>
                    <a:pt x="26" y="75"/>
                  </a:lnTo>
                  <a:lnTo>
                    <a:pt x="32" y="70"/>
                  </a:lnTo>
                  <a:lnTo>
                    <a:pt x="39" y="66"/>
                  </a:lnTo>
                  <a:lnTo>
                    <a:pt x="47" y="62"/>
                  </a:lnTo>
                  <a:lnTo>
                    <a:pt x="136" y="83"/>
                  </a:lnTo>
                  <a:lnTo>
                    <a:pt x="142" y="79"/>
                  </a:lnTo>
                  <a:lnTo>
                    <a:pt x="146" y="70"/>
                  </a:lnTo>
                  <a:lnTo>
                    <a:pt x="147" y="60"/>
                  </a:lnTo>
                  <a:lnTo>
                    <a:pt x="148" y="50"/>
                  </a:lnTo>
                  <a:lnTo>
                    <a:pt x="132" y="23"/>
                  </a:lnTo>
                  <a:lnTo>
                    <a:pt x="140" y="9"/>
                  </a:lnTo>
                  <a:lnTo>
                    <a:pt x="147" y="5"/>
                  </a:lnTo>
                  <a:lnTo>
                    <a:pt x="154" y="5"/>
                  </a:lnTo>
                  <a:lnTo>
                    <a:pt x="163" y="0"/>
                  </a:lnTo>
                  <a:lnTo>
                    <a:pt x="172" y="2"/>
                  </a:lnTo>
                  <a:lnTo>
                    <a:pt x="179" y="5"/>
                  </a:lnTo>
                  <a:lnTo>
                    <a:pt x="187" y="11"/>
                  </a:lnTo>
                  <a:lnTo>
                    <a:pt x="193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5" name="Freeform 123"/>
            <p:cNvSpPr>
              <a:spLocks/>
            </p:cNvSpPr>
            <p:nvPr/>
          </p:nvSpPr>
          <p:spPr bwMode="auto">
            <a:xfrm>
              <a:off x="856" y="892"/>
              <a:ext cx="114" cy="129"/>
            </a:xfrm>
            <a:custGeom>
              <a:avLst/>
              <a:gdLst/>
              <a:ahLst/>
              <a:cxnLst>
                <a:cxn ang="0">
                  <a:pos x="22" y="227"/>
                </a:cxn>
                <a:cxn ang="0">
                  <a:pos x="3" y="258"/>
                </a:cxn>
                <a:cxn ang="0">
                  <a:pos x="0" y="242"/>
                </a:cxn>
                <a:cxn ang="0">
                  <a:pos x="1" y="229"/>
                </a:cxn>
                <a:cxn ang="0">
                  <a:pos x="6" y="217"/>
                </a:cxn>
                <a:cxn ang="0">
                  <a:pos x="12" y="204"/>
                </a:cxn>
                <a:cxn ang="0">
                  <a:pos x="20" y="192"/>
                </a:cxn>
                <a:cxn ang="0">
                  <a:pos x="27" y="180"/>
                </a:cxn>
                <a:cxn ang="0">
                  <a:pos x="33" y="165"/>
                </a:cxn>
                <a:cxn ang="0">
                  <a:pos x="37" y="149"/>
                </a:cxn>
                <a:cxn ang="0">
                  <a:pos x="43" y="134"/>
                </a:cxn>
                <a:cxn ang="0">
                  <a:pos x="51" y="116"/>
                </a:cxn>
                <a:cxn ang="0">
                  <a:pos x="57" y="99"/>
                </a:cxn>
                <a:cxn ang="0">
                  <a:pos x="63" y="81"/>
                </a:cxn>
                <a:cxn ang="0">
                  <a:pos x="69" y="64"/>
                </a:cxn>
                <a:cxn ang="0">
                  <a:pos x="77" y="48"/>
                </a:cxn>
                <a:cxn ang="0">
                  <a:pos x="85" y="33"/>
                </a:cxn>
                <a:cxn ang="0">
                  <a:pos x="94" y="19"/>
                </a:cxn>
                <a:cxn ang="0">
                  <a:pos x="96" y="11"/>
                </a:cxn>
                <a:cxn ang="0">
                  <a:pos x="101" y="5"/>
                </a:cxn>
                <a:cxn ang="0">
                  <a:pos x="107" y="2"/>
                </a:cxn>
                <a:cxn ang="0">
                  <a:pos x="114" y="0"/>
                </a:cxn>
                <a:cxn ang="0">
                  <a:pos x="103" y="29"/>
                </a:cxn>
                <a:cxn ang="0">
                  <a:pos x="91" y="58"/>
                </a:cxn>
                <a:cxn ang="0">
                  <a:pos x="79" y="87"/>
                </a:cxn>
                <a:cxn ang="0">
                  <a:pos x="67" y="114"/>
                </a:cxn>
                <a:cxn ang="0">
                  <a:pos x="54" y="141"/>
                </a:cxn>
                <a:cxn ang="0">
                  <a:pos x="43" y="171"/>
                </a:cxn>
                <a:cxn ang="0">
                  <a:pos x="32" y="198"/>
                </a:cxn>
                <a:cxn ang="0">
                  <a:pos x="22" y="227"/>
                </a:cxn>
              </a:cxnLst>
              <a:rect l="0" t="0" r="r" b="b"/>
              <a:pathLst>
                <a:path w="114" h="258">
                  <a:moveTo>
                    <a:pt x="22" y="227"/>
                  </a:moveTo>
                  <a:lnTo>
                    <a:pt x="3" y="258"/>
                  </a:lnTo>
                  <a:lnTo>
                    <a:pt x="0" y="242"/>
                  </a:lnTo>
                  <a:lnTo>
                    <a:pt x="1" y="229"/>
                  </a:lnTo>
                  <a:lnTo>
                    <a:pt x="6" y="217"/>
                  </a:lnTo>
                  <a:lnTo>
                    <a:pt x="12" y="204"/>
                  </a:lnTo>
                  <a:lnTo>
                    <a:pt x="20" y="192"/>
                  </a:lnTo>
                  <a:lnTo>
                    <a:pt x="27" y="180"/>
                  </a:lnTo>
                  <a:lnTo>
                    <a:pt x="33" y="165"/>
                  </a:lnTo>
                  <a:lnTo>
                    <a:pt x="37" y="149"/>
                  </a:lnTo>
                  <a:lnTo>
                    <a:pt x="43" y="134"/>
                  </a:lnTo>
                  <a:lnTo>
                    <a:pt x="51" y="116"/>
                  </a:lnTo>
                  <a:lnTo>
                    <a:pt x="57" y="99"/>
                  </a:lnTo>
                  <a:lnTo>
                    <a:pt x="63" y="81"/>
                  </a:lnTo>
                  <a:lnTo>
                    <a:pt x="69" y="64"/>
                  </a:lnTo>
                  <a:lnTo>
                    <a:pt x="77" y="48"/>
                  </a:lnTo>
                  <a:lnTo>
                    <a:pt x="85" y="33"/>
                  </a:lnTo>
                  <a:lnTo>
                    <a:pt x="94" y="19"/>
                  </a:lnTo>
                  <a:lnTo>
                    <a:pt x="96" y="11"/>
                  </a:lnTo>
                  <a:lnTo>
                    <a:pt x="101" y="5"/>
                  </a:lnTo>
                  <a:lnTo>
                    <a:pt x="107" y="2"/>
                  </a:lnTo>
                  <a:lnTo>
                    <a:pt x="114" y="0"/>
                  </a:lnTo>
                  <a:lnTo>
                    <a:pt x="103" y="29"/>
                  </a:lnTo>
                  <a:lnTo>
                    <a:pt x="91" y="58"/>
                  </a:lnTo>
                  <a:lnTo>
                    <a:pt x="79" y="87"/>
                  </a:lnTo>
                  <a:lnTo>
                    <a:pt x="67" y="114"/>
                  </a:lnTo>
                  <a:lnTo>
                    <a:pt x="54" y="141"/>
                  </a:lnTo>
                  <a:lnTo>
                    <a:pt x="43" y="171"/>
                  </a:lnTo>
                  <a:lnTo>
                    <a:pt x="32" y="198"/>
                  </a:lnTo>
                  <a:lnTo>
                    <a:pt x="22" y="22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6" name="Freeform 124"/>
            <p:cNvSpPr>
              <a:spLocks/>
            </p:cNvSpPr>
            <p:nvPr/>
          </p:nvSpPr>
          <p:spPr bwMode="auto">
            <a:xfrm>
              <a:off x="595" y="902"/>
              <a:ext cx="21" cy="22"/>
            </a:xfrm>
            <a:custGeom>
              <a:avLst/>
              <a:gdLst/>
              <a:ahLst/>
              <a:cxnLst>
                <a:cxn ang="0">
                  <a:pos x="17" y="0"/>
                </a:cxn>
                <a:cxn ang="0">
                  <a:pos x="19" y="12"/>
                </a:cxn>
                <a:cxn ang="0">
                  <a:pos x="21" y="21"/>
                </a:cxn>
                <a:cxn ang="0">
                  <a:pos x="19" y="31"/>
                </a:cxn>
                <a:cxn ang="0">
                  <a:pos x="16" y="43"/>
                </a:cxn>
                <a:cxn ang="0">
                  <a:pos x="12" y="43"/>
                </a:cxn>
                <a:cxn ang="0">
                  <a:pos x="9" y="45"/>
                </a:cxn>
                <a:cxn ang="0">
                  <a:pos x="6" y="45"/>
                </a:cxn>
                <a:cxn ang="0">
                  <a:pos x="3" y="45"/>
                </a:cxn>
                <a:cxn ang="0">
                  <a:pos x="0" y="18"/>
                </a:cxn>
                <a:cxn ang="0">
                  <a:pos x="3" y="23"/>
                </a:cxn>
                <a:cxn ang="0">
                  <a:pos x="5" y="14"/>
                </a:cxn>
                <a:cxn ang="0">
                  <a:pos x="8" y="8"/>
                </a:cxn>
                <a:cxn ang="0">
                  <a:pos x="13" y="4"/>
                </a:cxn>
                <a:cxn ang="0">
                  <a:pos x="17" y="0"/>
                </a:cxn>
              </a:cxnLst>
              <a:rect l="0" t="0" r="r" b="b"/>
              <a:pathLst>
                <a:path w="21" h="45">
                  <a:moveTo>
                    <a:pt x="17" y="0"/>
                  </a:moveTo>
                  <a:lnTo>
                    <a:pt x="19" y="12"/>
                  </a:lnTo>
                  <a:lnTo>
                    <a:pt x="21" y="21"/>
                  </a:lnTo>
                  <a:lnTo>
                    <a:pt x="19" y="31"/>
                  </a:lnTo>
                  <a:lnTo>
                    <a:pt x="16" y="43"/>
                  </a:lnTo>
                  <a:lnTo>
                    <a:pt x="12" y="43"/>
                  </a:lnTo>
                  <a:lnTo>
                    <a:pt x="9" y="45"/>
                  </a:lnTo>
                  <a:lnTo>
                    <a:pt x="6" y="45"/>
                  </a:lnTo>
                  <a:lnTo>
                    <a:pt x="3" y="45"/>
                  </a:lnTo>
                  <a:lnTo>
                    <a:pt x="0" y="18"/>
                  </a:lnTo>
                  <a:lnTo>
                    <a:pt x="3" y="23"/>
                  </a:lnTo>
                  <a:lnTo>
                    <a:pt x="5" y="14"/>
                  </a:lnTo>
                  <a:lnTo>
                    <a:pt x="8" y="8"/>
                  </a:lnTo>
                  <a:lnTo>
                    <a:pt x="13" y="4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7" name="Freeform 125"/>
            <p:cNvSpPr>
              <a:spLocks/>
            </p:cNvSpPr>
            <p:nvPr/>
          </p:nvSpPr>
          <p:spPr bwMode="auto">
            <a:xfrm>
              <a:off x="859" y="902"/>
              <a:ext cx="153" cy="212"/>
            </a:xfrm>
            <a:custGeom>
              <a:avLst/>
              <a:gdLst/>
              <a:ahLst/>
              <a:cxnLst>
                <a:cxn ang="0">
                  <a:pos x="153" y="16"/>
                </a:cxn>
                <a:cxn ang="0">
                  <a:pos x="153" y="25"/>
                </a:cxn>
                <a:cxn ang="0">
                  <a:pos x="129" y="74"/>
                </a:cxn>
                <a:cxn ang="0">
                  <a:pos x="106" y="122"/>
                </a:cxn>
                <a:cxn ang="0">
                  <a:pos x="84" y="171"/>
                </a:cxn>
                <a:cxn ang="0">
                  <a:pos x="63" y="219"/>
                </a:cxn>
                <a:cxn ang="0">
                  <a:pos x="43" y="268"/>
                </a:cxn>
                <a:cxn ang="0">
                  <a:pos x="26" y="319"/>
                </a:cxn>
                <a:cxn ang="0">
                  <a:pos x="11" y="371"/>
                </a:cxn>
                <a:cxn ang="0">
                  <a:pos x="0" y="423"/>
                </a:cxn>
                <a:cxn ang="0">
                  <a:pos x="5" y="363"/>
                </a:cxn>
                <a:cxn ang="0">
                  <a:pos x="14" y="305"/>
                </a:cxn>
                <a:cxn ang="0">
                  <a:pos x="29" y="249"/>
                </a:cxn>
                <a:cxn ang="0">
                  <a:pos x="49" y="194"/>
                </a:cxn>
                <a:cxn ang="0">
                  <a:pos x="70" y="142"/>
                </a:cxn>
                <a:cxn ang="0">
                  <a:pos x="95" y="91"/>
                </a:cxn>
                <a:cxn ang="0">
                  <a:pos x="122" y="45"/>
                </a:cxn>
                <a:cxn ang="0">
                  <a:pos x="150" y="0"/>
                </a:cxn>
                <a:cxn ang="0">
                  <a:pos x="153" y="16"/>
                </a:cxn>
              </a:cxnLst>
              <a:rect l="0" t="0" r="r" b="b"/>
              <a:pathLst>
                <a:path w="153" h="423">
                  <a:moveTo>
                    <a:pt x="153" y="16"/>
                  </a:moveTo>
                  <a:lnTo>
                    <a:pt x="153" y="25"/>
                  </a:lnTo>
                  <a:lnTo>
                    <a:pt x="129" y="74"/>
                  </a:lnTo>
                  <a:lnTo>
                    <a:pt x="106" y="122"/>
                  </a:lnTo>
                  <a:lnTo>
                    <a:pt x="84" y="171"/>
                  </a:lnTo>
                  <a:lnTo>
                    <a:pt x="63" y="219"/>
                  </a:lnTo>
                  <a:lnTo>
                    <a:pt x="43" y="268"/>
                  </a:lnTo>
                  <a:lnTo>
                    <a:pt x="26" y="319"/>
                  </a:lnTo>
                  <a:lnTo>
                    <a:pt x="11" y="371"/>
                  </a:lnTo>
                  <a:lnTo>
                    <a:pt x="0" y="423"/>
                  </a:lnTo>
                  <a:lnTo>
                    <a:pt x="5" y="363"/>
                  </a:lnTo>
                  <a:lnTo>
                    <a:pt x="14" y="305"/>
                  </a:lnTo>
                  <a:lnTo>
                    <a:pt x="29" y="249"/>
                  </a:lnTo>
                  <a:lnTo>
                    <a:pt x="49" y="194"/>
                  </a:lnTo>
                  <a:lnTo>
                    <a:pt x="70" y="142"/>
                  </a:lnTo>
                  <a:lnTo>
                    <a:pt x="95" y="91"/>
                  </a:lnTo>
                  <a:lnTo>
                    <a:pt x="122" y="45"/>
                  </a:lnTo>
                  <a:lnTo>
                    <a:pt x="150" y="0"/>
                  </a:lnTo>
                  <a:lnTo>
                    <a:pt x="153" y="1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8" name="Freeform 126"/>
            <p:cNvSpPr>
              <a:spLocks/>
            </p:cNvSpPr>
            <p:nvPr/>
          </p:nvSpPr>
          <p:spPr bwMode="auto">
            <a:xfrm>
              <a:off x="619" y="918"/>
              <a:ext cx="16" cy="15"/>
            </a:xfrm>
            <a:custGeom>
              <a:avLst/>
              <a:gdLst/>
              <a:ahLst/>
              <a:cxnLst>
                <a:cxn ang="0">
                  <a:pos x="16" y="25"/>
                </a:cxn>
                <a:cxn ang="0">
                  <a:pos x="15" y="25"/>
                </a:cxn>
                <a:cxn ang="0">
                  <a:pos x="14" y="27"/>
                </a:cxn>
                <a:cxn ang="0">
                  <a:pos x="11" y="29"/>
                </a:cxn>
                <a:cxn ang="0">
                  <a:pos x="10" y="31"/>
                </a:cxn>
                <a:cxn ang="0">
                  <a:pos x="6" y="25"/>
                </a:cxn>
                <a:cxn ang="0">
                  <a:pos x="4" y="18"/>
                </a:cxn>
                <a:cxn ang="0">
                  <a:pos x="3" y="8"/>
                </a:cxn>
                <a:cxn ang="0">
                  <a:pos x="0" y="0"/>
                </a:cxn>
                <a:cxn ang="0">
                  <a:pos x="16" y="0"/>
                </a:cxn>
                <a:cxn ang="0">
                  <a:pos x="16" y="25"/>
                </a:cxn>
              </a:cxnLst>
              <a:rect l="0" t="0" r="r" b="b"/>
              <a:pathLst>
                <a:path w="16" h="31">
                  <a:moveTo>
                    <a:pt x="16" y="25"/>
                  </a:moveTo>
                  <a:lnTo>
                    <a:pt x="15" y="25"/>
                  </a:lnTo>
                  <a:lnTo>
                    <a:pt x="14" y="27"/>
                  </a:lnTo>
                  <a:lnTo>
                    <a:pt x="11" y="29"/>
                  </a:lnTo>
                  <a:lnTo>
                    <a:pt x="10" y="31"/>
                  </a:lnTo>
                  <a:lnTo>
                    <a:pt x="6" y="25"/>
                  </a:lnTo>
                  <a:lnTo>
                    <a:pt x="4" y="18"/>
                  </a:lnTo>
                  <a:lnTo>
                    <a:pt x="3" y="8"/>
                  </a:lnTo>
                  <a:lnTo>
                    <a:pt x="0" y="0"/>
                  </a:lnTo>
                  <a:lnTo>
                    <a:pt x="16" y="0"/>
                  </a:lnTo>
                  <a:lnTo>
                    <a:pt x="16" y="2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99" name="Freeform 127"/>
            <p:cNvSpPr>
              <a:spLocks/>
            </p:cNvSpPr>
            <p:nvPr/>
          </p:nvSpPr>
          <p:spPr bwMode="auto">
            <a:xfrm>
              <a:off x="935" y="918"/>
              <a:ext cx="180" cy="200"/>
            </a:xfrm>
            <a:custGeom>
              <a:avLst/>
              <a:gdLst/>
              <a:ahLst/>
              <a:cxnLst>
                <a:cxn ang="0">
                  <a:pos x="25" y="400"/>
                </a:cxn>
                <a:cxn ang="0">
                  <a:pos x="0" y="400"/>
                </a:cxn>
                <a:cxn ang="0">
                  <a:pos x="11" y="346"/>
                </a:cxn>
                <a:cxn ang="0">
                  <a:pos x="25" y="295"/>
                </a:cxn>
                <a:cxn ang="0">
                  <a:pos x="43" y="245"/>
                </a:cxn>
                <a:cxn ang="0">
                  <a:pos x="63" y="196"/>
                </a:cxn>
                <a:cxn ang="0">
                  <a:pos x="85" y="150"/>
                </a:cxn>
                <a:cxn ang="0">
                  <a:pos x="107" y="105"/>
                </a:cxn>
                <a:cxn ang="0">
                  <a:pos x="131" y="62"/>
                </a:cxn>
                <a:cxn ang="0">
                  <a:pos x="152" y="21"/>
                </a:cxn>
                <a:cxn ang="0">
                  <a:pos x="180" y="0"/>
                </a:cxn>
                <a:cxn ang="0">
                  <a:pos x="158" y="47"/>
                </a:cxn>
                <a:cxn ang="0">
                  <a:pos x="136" y="95"/>
                </a:cxn>
                <a:cxn ang="0">
                  <a:pos x="114" y="142"/>
                </a:cxn>
                <a:cxn ang="0">
                  <a:pos x="93" y="190"/>
                </a:cxn>
                <a:cxn ang="0">
                  <a:pos x="73" y="241"/>
                </a:cxn>
                <a:cxn ang="0">
                  <a:pos x="54" y="291"/>
                </a:cxn>
                <a:cxn ang="0">
                  <a:pos x="38" y="346"/>
                </a:cxn>
                <a:cxn ang="0">
                  <a:pos x="25" y="400"/>
                </a:cxn>
              </a:cxnLst>
              <a:rect l="0" t="0" r="r" b="b"/>
              <a:pathLst>
                <a:path w="180" h="400">
                  <a:moveTo>
                    <a:pt x="25" y="400"/>
                  </a:moveTo>
                  <a:lnTo>
                    <a:pt x="0" y="400"/>
                  </a:lnTo>
                  <a:lnTo>
                    <a:pt x="11" y="346"/>
                  </a:lnTo>
                  <a:lnTo>
                    <a:pt x="25" y="295"/>
                  </a:lnTo>
                  <a:lnTo>
                    <a:pt x="43" y="245"/>
                  </a:lnTo>
                  <a:lnTo>
                    <a:pt x="63" y="196"/>
                  </a:lnTo>
                  <a:lnTo>
                    <a:pt x="85" y="150"/>
                  </a:lnTo>
                  <a:lnTo>
                    <a:pt x="107" y="105"/>
                  </a:lnTo>
                  <a:lnTo>
                    <a:pt x="131" y="62"/>
                  </a:lnTo>
                  <a:lnTo>
                    <a:pt x="152" y="21"/>
                  </a:lnTo>
                  <a:lnTo>
                    <a:pt x="180" y="0"/>
                  </a:lnTo>
                  <a:lnTo>
                    <a:pt x="158" y="47"/>
                  </a:lnTo>
                  <a:lnTo>
                    <a:pt x="136" y="95"/>
                  </a:lnTo>
                  <a:lnTo>
                    <a:pt x="114" y="142"/>
                  </a:lnTo>
                  <a:lnTo>
                    <a:pt x="93" y="190"/>
                  </a:lnTo>
                  <a:lnTo>
                    <a:pt x="73" y="241"/>
                  </a:lnTo>
                  <a:lnTo>
                    <a:pt x="54" y="291"/>
                  </a:lnTo>
                  <a:lnTo>
                    <a:pt x="38" y="346"/>
                  </a:lnTo>
                  <a:lnTo>
                    <a:pt x="25" y="40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0" name="Freeform 128"/>
            <p:cNvSpPr>
              <a:spLocks/>
            </p:cNvSpPr>
            <p:nvPr/>
          </p:nvSpPr>
          <p:spPr bwMode="auto">
            <a:xfrm>
              <a:off x="881" y="923"/>
              <a:ext cx="161" cy="230"/>
            </a:xfrm>
            <a:custGeom>
              <a:avLst/>
              <a:gdLst/>
              <a:ahLst/>
              <a:cxnLst>
                <a:cxn ang="0">
                  <a:pos x="161" y="2"/>
                </a:cxn>
                <a:cxn ang="0">
                  <a:pos x="157" y="21"/>
                </a:cxn>
                <a:cxn ang="0">
                  <a:pos x="149" y="39"/>
                </a:cxn>
                <a:cxn ang="0">
                  <a:pos x="142" y="56"/>
                </a:cxn>
                <a:cxn ang="0">
                  <a:pos x="133" y="72"/>
                </a:cxn>
                <a:cxn ang="0">
                  <a:pos x="126" y="89"/>
                </a:cxn>
                <a:cxn ang="0">
                  <a:pos x="118" y="107"/>
                </a:cxn>
                <a:cxn ang="0">
                  <a:pos x="113" y="126"/>
                </a:cxn>
                <a:cxn ang="0">
                  <a:pos x="111" y="145"/>
                </a:cxn>
                <a:cxn ang="0">
                  <a:pos x="92" y="182"/>
                </a:cxn>
                <a:cxn ang="0">
                  <a:pos x="78" y="219"/>
                </a:cxn>
                <a:cxn ang="0">
                  <a:pos x="64" y="260"/>
                </a:cxn>
                <a:cxn ang="0">
                  <a:pos x="53" y="299"/>
                </a:cxn>
                <a:cxn ang="0">
                  <a:pos x="42" y="340"/>
                </a:cxn>
                <a:cxn ang="0">
                  <a:pos x="31" y="380"/>
                </a:cxn>
                <a:cxn ang="0">
                  <a:pos x="17" y="419"/>
                </a:cxn>
                <a:cxn ang="0">
                  <a:pos x="2" y="458"/>
                </a:cxn>
                <a:cxn ang="0">
                  <a:pos x="0" y="456"/>
                </a:cxn>
                <a:cxn ang="0">
                  <a:pos x="0" y="452"/>
                </a:cxn>
                <a:cxn ang="0">
                  <a:pos x="0" y="448"/>
                </a:cxn>
                <a:cxn ang="0">
                  <a:pos x="0" y="443"/>
                </a:cxn>
                <a:cxn ang="0">
                  <a:pos x="5" y="439"/>
                </a:cxn>
                <a:cxn ang="0">
                  <a:pos x="4" y="433"/>
                </a:cxn>
                <a:cxn ang="0">
                  <a:pos x="2" y="425"/>
                </a:cxn>
                <a:cxn ang="0">
                  <a:pos x="5" y="419"/>
                </a:cxn>
                <a:cxn ang="0">
                  <a:pos x="16" y="361"/>
                </a:cxn>
                <a:cxn ang="0">
                  <a:pos x="29" y="305"/>
                </a:cxn>
                <a:cxn ang="0">
                  <a:pos x="44" y="250"/>
                </a:cxn>
                <a:cxn ang="0">
                  <a:pos x="60" y="198"/>
                </a:cxn>
                <a:cxn ang="0">
                  <a:pos x="79" y="145"/>
                </a:cxn>
                <a:cxn ang="0">
                  <a:pos x="100" y="95"/>
                </a:cxn>
                <a:cxn ang="0">
                  <a:pos x="123" y="46"/>
                </a:cxn>
                <a:cxn ang="0">
                  <a:pos x="149" y="0"/>
                </a:cxn>
                <a:cxn ang="0">
                  <a:pos x="152" y="4"/>
                </a:cxn>
                <a:cxn ang="0">
                  <a:pos x="155" y="6"/>
                </a:cxn>
                <a:cxn ang="0">
                  <a:pos x="159" y="6"/>
                </a:cxn>
                <a:cxn ang="0">
                  <a:pos x="161" y="2"/>
                </a:cxn>
              </a:cxnLst>
              <a:rect l="0" t="0" r="r" b="b"/>
              <a:pathLst>
                <a:path w="161" h="458">
                  <a:moveTo>
                    <a:pt x="161" y="2"/>
                  </a:moveTo>
                  <a:lnTo>
                    <a:pt x="157" y="21"/>
                  </a:lnTo>
                  <a:lnTo>
                    <a:pt x="149" y="39"/>
                  </a:lnTo>
                  <a:lnTo>
                    <a:pt x="142" y="56"/>
                  </a:lnTo>
                  <a:lnTo>
                    <a:pt x="133" y="72"/>
                  </a:lnTo>
                  <a:lnTo>
                    <a:pt x="126" y="89"/>
                  </a:lnTo>
                  <a:lnTo>
                    <a:pt x="118" y="107"/>
                  </a:lnTo>
                  <a:lnTo>
                    <a:pt x="113" y="126"/>
                  </a:lnTo>
                  <a:lnTo>
                    <a:pt x="111" y="145"/>
                  </a:lnTo>
                  <a:lnTo>
                    <a:pt x="92" y="182"/>
                  </a:lnTo>
                  <a:lnTo>
                    <a:pt x="78" y="219"/>
                  </a:lnTo>
                  <a:lnTo>
                    <a:pt x="64" y="260"/>
                  </a:lnTo>
                  <a:lnTo>
                    <a:pt x="53" y="299"/>
                  </a:lnTo>
                  <a:lnTo>
                    <a:pt x="42" y="340"/>
                  </a:lnTo>
                  <a:lnTo>
                    <a:pt x="31" y="380"/>
                  </a:lnTo>
                  <a:lnTo>
                    <a:pt x="17" y="419"/>
                  </a:lnTo>
                  <a:lnTo>
                    <a:pt x="2" y="458"/>
                  </a:lnTo>
                  <a:lnTo>
                    <a:pt x="0" y="456"/>
                  </a:lnTo>
                  <a:lnTo>
                    <a:pt x="0" y="452"/>
                  </a:lnTo>
                  <a:lnTo>
                    <a:pt x="0" y="448"/>
                  </a:lnTo>
                  <a:lnTo>
                    <a:pt x="0" y="443"/>
                  </a:lnTo>
                  <a:lnTo>
                    <a:pt x="5" y="439"/>
                  </a:lnTo>
                  <a:lnTo>
                    <a:pt x="4" y="433"/>
                  </a:lnTo>
                  <a:lnTo>
                    <a:pt x="2" y="425"/>
                  </a:lnTo>
                  <a:lnTo>
                    <a:pt x="5" y="419"/>
                  </a:lnTo>
                  <a:lnTo>
                    <a:pt x="16" y="361"/>
                  </a:lnTo>
                  <a:lnTo>
                    <a:pt x="29" y="305"/>
                  </a:lnTo>
                  <a:lnTo>
                    <a:pt x="44" y="250"/>
                  </a:lnTo>
                  <a:lnTo>
                    <a:pt x="60" y="198"/>
                  </a:lnTo>
                  <a:lnTo>
                    <a:pt x="79" y="145"/>
                  </a:lnTo>
                  <a:lnTo>
                    <a:pt x="100" y="95"/>
                  </a:lnTo>
                  <a:lnTo>
                    <a:pt x="123" y="46"/>
                  </a:lnTo>
                  <a:lnTo>
                    <a:pt x="149" y="0"/>
                  </a:lnTo>
                  <a:lnTo>
                    <a:pt x="152" y="4"/>
                  </a:lnTo>
                  <a:lnTo>
                    <a:pt x="155" y="6"/>
                  </a:lnTo>
                  <a:lnTo>
                    <a:pt x="159" y="6"/>
                  </a:lnTo>
                  <a:lnTo>
                    <a:pt x="161" y="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1" name="Freeform 129"/>
            <p:cNvSpPr>
              <a:spLocks/>
            </p:cNvSpPr>
            <p:nvPr/>
          </p:nvSpPr>
          <p:spPr bwMode="auto">
            <a:xfrm>
              <a:off x="976" y="930"/>
              <a:ext cx="171" cy="207"/>
            </a:xfrm>
            <a:custGeom>
              <a:avLst/>
              <a:gdLst/>
              <a:ahLst/>
              <a:cxnLst>
                <a:cxn ang="0">
                  <a:pos x="171" y="0"/>
                </a:cxn>
                <a:cxn ang="0">
                  <a:pos x="169" y="12"/>
                </a:cxn>
                <a:cxn ang="0">
                  <a:pos x="165" y="24"/>
                </a:cxn>
                <a:cxn ang="0">
                  <a:pos x="161" y="35"/>
                </a:cxn>
                <a:cxn ang="0">
                  <a:pos x="157" y="47"/>
                </a:cxn>
                <a:cxn ang="0">
                  <a:pos x="152" y="59"/>
                </a:cxn>
                <a:cxn ang="0">
                  <a:pos x="145" y="68"/>
                </a:cxn>
                <a:cxn ang="0">
                  <a:pos x="139" y="76"/>
                </a:cxn>
                <a:cxn ang="0">
                  <a:pos x="132" y="84"/>
                </a:cxn>
                <a:cxn ang="0">
                  <a:pos x="124" y="107"/>
                </a:cxn>
                <a:cxn ang="0">
                  <a:pos x="117" y="132"/>
                </a:cxn>
                <a:cxn ang="0">
                  <a:pos x="108" y="158"/>
                </a:cxn>
                <a:cxn ang="0">
                  <a:pos x="99" y="179"/>
                </a:cxn>
                <a:cxn ang="0">
                  <a:pos x="92" y="204"/>
                </a:cxn>
                <a:cxn ang="0">
                  <a:pos x="85" y="228"/>
                </a:cxn>
                <a:cxn ang="0">
                  <a:pos x="76" y="253"/>
                </a:cxn>
                <a:cxn ang="0">
                  <a:pos x="68" y="276"/>
                </a:cxn>
                <a:cxn ang="0">
                  <a:pos x="58" y="299"/>
                </a:cxn>
                <a:cxn ang="0">
                  <a:pos x="49" y="325"/>
                </a:cxn>
                <a:cxn ang="0">
                  <a:pos x="43" y="350"/>
                </a:cxn>
                <a:cxn ang="0">
                  <a:pos x="37" y="375"/>
                </a:cxn>
                <a:cxn ang="0">
                  <a:pos x="31" y="385"/>
                </a:cxn>
                <a:cxn ang="0">
                  <a:pos x="28" y="397"/>
                </a:cxn>
                <a:cxn ang="0">
                  <a:pos x="26" y="408"/>
                </a:cxn>
                <a:cxn ang="0">
                  <a:pos x="18" y="414"/>
                </a:cxn>
                <a:cxn ang="0">
                  <a:pos x="16" y="404"/>
                </a:cxn>
                <a:cxn ang="0">
                  <a:pos x="11" y="397"/>
                </a:cxn>
                <a:cxn ang="0">
                  <a:pos x="5" y="393"/>
                </a:cxn>
                <a:cxn ang="0">
                  <a:pos x="0" y="391"/>
                </a:cxn>
                <a:cxn ang="0">
                  <a:pos x="13" y="356"/>
                </a:cxn>
                <a:cxn ang="0">
                  <a:pos x="26" y="321"/>
                </a:cxn>
                <a:cxn ang="0">
                  <a:pos x="37" y="286"/>
                </a:cxn>
                <a:cxn ang="0">
                  <a:pos x="48" y="251"/>
                </a:cxn>
                <a:cxn ang="0">
                  <a:pos x="60" y="216"/>
                </a:cxn>
                <a:cxn ang="0">
                  <a:pos x="74" y="181"/>
                </a:cxn>
                <a:cxn ang="0">
                  <a:pos x="89" y="148"/>
                </a:cxn>
                <a:cxn ang="0">
                  <a:pos x="107" y="117"/>
                </a:cxn>
                <a:cxn ang="0">
                  <a:pos x="112" y="101"/>
                </a:cxn>
                <a:cxn ang="0">
                  <a:pos x="118" y="86"/>
                </a:cxn>
                <a:cxn ang="0">
                  <a:pos x="127" y="70"/>
                </a:cxn>
                <a:cxn ang="0">
                  <a:pos x="136" y="55"/>
                </a:cxn>
                <a:cxn ang="0">
                  <a:pos x="144" y="41"/>
                </a:cxn>
                <a:cxn ang="0">
                  <a:pos x="154" y="28"/>
                </a:cxn>
                <a:cxn ang="0">
                  <a:pos x="163" y="14"/>
                </a:cxn>
                <a:cxn ang="0">
                  <a:pos x="171" y="0"/>
                </a:cxn>
              </a:cxnLst>
              <a:rect l="0" t="0" r="r" b="b"/>
              <a:pathLst>
                <a:path w="171" h="414">
                  <a:moveTo>
                    <a:pt x="171" y="0"/>
                  </a:moveTo>
                  <a:lnTo>
                    <a:pt x="169" y="12"/>
                  </a:lnTo>
                  <a:lnTo>
                    <a:pt x="165" y="24"/>
                  </a:lnTo>
                  <a:lnTo>
                    <a:pt x="161" y="35"/>
                  </a:lnTo>
                  <a:lnTo>
                    <a:pt x="157" y="47"/>
                  </a:lnTo>
                  <a:lnTo>
                    <a:pt x="152" y="59"/>
                  </a:lnTo>
                  <a:lnTo>
                    <a:pt x="145" y="68"/>
                  </a:lnTo>
                  <a:lnTo>
                    <a:pt x="139" y="76"/>
                  </a:lnTo>
                  <a:lnTo>
                    <a:pt x="132" y="84"/>
                  </a:lnTo>
                  <a:lnTo>
                    <a:pt x="124" y="107"/>
                  </a:lnTo>
                  <a:lnTo>
                    <a:pt x="117" y="132"/>
                  </a:lnTo>
                  <a:lnTo>
                    <a:pt x="108" y="158"/>
                  </a:lnTo>
                  <a:lnTo>
                    <a:pt x="99" y="179"/>
                  </a:lnTo>
                  <a:lnTo>
                    <a:pt x="92" y="204"/>
                  </a:lnTo>
                  <a:lnTo>
                    <a:pt x="85" y="228"/>
                  </a:lnTo>
                  <a:lnTo>
                    <a:pt x="76" y="253"/>
                  </a:lnTo>
                  <a:lnTo>
                    <a:pt x="68" y="276"/>
                  </a:lnTo>
                  <a:lnTo>
                    <a:pt x="58" y="299"/>
                  </a:lnTo>
                  <a:lnTo>
                    <a:pt x="49" y="325"/>
                  </a:lnTo>
                  <a:lnTo>
                    <a:pt x="43" y="350"/>
                  </a:lnTo>
                  <a:lnTo>
                    <a:pt x="37" y="375"/>
                  </a:lnTo>
                  <a:lnTo>
                    <a:pt x="31" y="385"/>
                  </a:lnTo>
                  <a:lnTo>
                    <a:pt x="28" y="397"/>
                  </a:lnTo>
                  <a:lnTo>
                    <a:pt x="26" y="408"/>
                  </a:lnTo>
                  <a:lnTo>
                    <a:pt x="18" y="414"/>
                  </a:lnTo>
                  <a:lnTo>
                    <a:pt x="16" y="404"/>
                  </a:lnTo>
                  <a:lnTo>
                    <a:pt x="11" y="397"/>
                  </a:lnTo>
                  <a:lnTo>
                    <a:pt x="5" y="393"/>
                  </a:lnTo>
                  <a:lnTo>
                    <a:pt x="0" y="391"/>
                  </a:lnTo>
                  <a:lnTo>
                    <a:pt x="13" y="356"/>
                  </a:lnTo>
                  <a:lnTo>
                    <a:pt x="26" y="321"/>
                  </a:lnTo>
                  <a:lnTo>
                    <a:pt x="37" y="286"/>
                  </a:lnTo>
                  <a:lnTo>
                    <a:pt x="48" y="251"/>
                  </a:lnTo>
                  <a:lnTo>
                    <a:pt x="60" y="216"/>
                  </a:lnTo>
                  <a:lnTo>
                    <a:pt x="74" y="181"/>
                  </a:lnTo>
                  <a:lnTo>
                    <a:pt x="89" y="148"/>
                  </a:lnTo>
                  <a:lnTo>
                    <a:pt x="107" y="117"/>
                  </a:lnTo>
                  <a:lnTo>
                    <a:pt x="112" y="101"/>
                  </a:lnTo>
                  <a:lnTo>
                    <a:pt x="118" y="86"/>
                  </a:lnTo>
                  <a:lnTo>
                    <a:pt x="127" y="70"/>
                  </a:lnTo>
                  <a:lnTo>
                    <a:pt x="136" y="55"/>
                  </a:lnTo>
                  <a:lnTo>
                    <a:pt x="144" y="41"/>
                  </a:lnTo>
                  <a:lnTo>
                    <a:pt x="154" y="28"/>
                  </a:lnTo>
                  <a:lnTo>
                    <a:pt x="163" y="14"/>
                  </a:lnTo>
                  <a:lnTo>
                    <a:pt x="171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2" name="Freeform 130"/>
            <p:cNvSpPr>
              <a:spLocks/>
            </p:cNvSpPr>
            <p:nvPr/>
          </p:nvSpPr>
          <p:spPr bwMode="auto">
            <a:xfrm>
              <a:off x="554" y="940"/>
              <a:ext cx="32" cy="39"/>
            </a:xfrm>
            <a:custGeom>
              <a:avLst/>
              <a:gdLst/>
              <a:ahLst/>
              <a:cxnLst>
                <a:cxn ang="0">
                  <a:pos x="32" y="8"/>
                </a:cxn>
                <a:cxn ang="0">
                  <a:pos x="26" y="29"/>
                </a:cxn>
                <a:cxn ang="0">
                  <a:pos x="21" y="50"/>
                </a:cxn>
                <a:cxn ang="0">
                  <a:pos x="13" y="68"/>
                </a:cxn>
                <a:cxn ang="0">
                  <a:pos x="0" y="77"/>
                </a:cxn>
                <a:cxn ang="0">
                  <a:pos x="2" y="58"/>
                </a:cxn>
                <a:cxn ang="0">
                  <a:pos x="7" y="35"/>
                </a:cxn>
                <a:cxn ang="0">
                  <a:pos x="15" y="13"/>
                </a:cxn>
                <a:cxn ang="0">
                  <a:pos x="27" y="0"/>
                </a:cxn>
                <a:cxn ang="0">
                  <a:pos x="32" y="8"/>
                </a:cxn>
              </a:cxnLst>
              <a:rect l="0" t="0" r="r" b="b"/>
              <a:pathLst>
                <a:path w="32" h="77">
                  <a:moveTo>
                    <a:pt x="32" y="8"/>
                  </a:moveTo>
                  <a:lnTo>
                    <a:pt x="26" y="29"/>
                  </a:lnTo>
                  <a:lnTo>
                    <a:pt x="21" y="50"/>
                  </a:lnTo>
                  <a:lnTo>
                    <a:pt x="13" y="68"/>
                  </a:lnTo>
                  <a:lnTo>
                    <a:pt x="0" y="77"/>
                  </a:lnTo>
                  <a:lnTo>
                    <a:pt x="2" y="58"/>
                  </a:lnTo>
                  <a:lnTo>
                    <a:pt x="7" y="35"/>
                  </a:lnTo>
                  <a:lnTo>
                    <a:pt x="15" y="13"/>
                  </a:lnTo>
                  <a:lnTo>
                    <a:pt x="27" y="0"/>
                  </a:lnTo>
                  <a:lnTo>
                    <a:pt x="32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3" name="Freeform 131"/>
            <p:cNvSpPr>
              <a:spLocks/>
            </p:cNvSpPr>
            <p:nvPr/>
          </p:nvSpPr>
          <p:spPr bwMode="auto">
            <a:xfrm>
              <a:off x="1224" y="943"/>
              <a:ext cx="32" cy="30"/>
            </a:xfrm>
            <a:custGeom>
              <a:avLst/>
              <a:gdLst/>
              <a:ahLst/>
              <a:cxnLst>
                <a:cxn ang="0">
                  <a:pos x="0" y="60"/>
                </a:cxn>
                <a:cxn ang="0">
                  <a:pos x="3" y="44"/>
                </a:cxn>
                <a:cxn ang="0">
                  <a:pos x="12" y="29"/>
                </a:cxn>
                <a:cxn ang="0">
                  <a:pos x="23" y="13"/>
                </a:cxn>
                <a:cxn ang="0">
                  <a:pos x="32" y="0"/>
                </a:cxn>
                <a:cxn ang="0">
                  <a:pos x="24" y="15"/>
                </a:cxn>
                <a:cxn ang="0">
                  <a:pos x="18" y="35"/>
                </a:cxn>
                <a:cxn ang="0">
                  <a:pos x="10" y="52"/>
                </a:cxn>
                <a:cxn ang="0">
                  <a:pos x="0" y="60"/>
                </a:cxn>
              </a:cxnLst>
              <a:rect l="0" t="0" r="r" b="b"/>
              <a:pathLst>
                <a:path w="32" h="60">
                  <a:moveTo>
                    <a:pt x="0" y="60"/>
                  </a:moveTo>
                  <a:lnTo>
                    <a:pt x="3" y="44"/>
                  </a:lnTo>
                  <a:lnTo>
                    <a:pt x="12" y="29"/>
                  </a:lnTo>
                  <a:lnTo>
                    <a:pt x="23" y="13"/>
                  </a:lnTo>
                  <a:lnTo>
                    <a:pt x="32" y="0"/>
                  </a:lnTo>
                  <a:lnTo>
                    <a:pt x="24" y="15"/>
                  </a:lnTo>
                  <a:lnTo>
                    <a:pt x="18" y="35"/>
                  </a:lnTo>
                  <a:lnTo>
                    <a:pt x="10" y="52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4" name="Freeform 132"/>
            <p:cNvSpPr>
              <a:spLocks/>
            </p:cNvSpPr>
            <p:nvPr/>
          </p:nvSpPr>
          <p:spPr bwMode="auto">
            <a:xfrm>
              <a:off x="1182" y="946"/>
              <a:ext cx="23" cy="11"/>
            </a:xfrm>
            <a:custGeom>
              <a:avLst/>
              <a:gdLst/>
              <a:ahLst/>
              <a:cxnLst>
                <a:cxn ang="0">
                  <a:pos x="23" y="8"/>
                </a:cxn>
                <a:cxn ang="0">
                  <a:pos x="20" y="18"/>
                </a:cxn>
                <a:cxn ang="0">
                  <a:pos x="13" y="24"/>
                </a:cxn>
                <a:cxn ang="0">
                  <a:pos x="7" y="24"/>
                </a:cxn>
                <a:cxn ang="0">
                  <a:pos x="0" y="22"/>
                </a:cxn>
                <a:cxn ang="0">
                  <a:pos x="4" y="12"/>
                </a:cxn>
                <a:cxn ang="0">
                  <a:pos x="10" y="2"/>
                </a:cxn>
                <a:cxn ang="0">
                  <a:pos x="17" y="0"/>
                </a:cxn>
                <a:cxn ang="0">
                  <a:pos x="23" y="8"/>
                </a:cxn>
              </a:cxnLst>
              <a:rect l="0" t="0" r="r" b="b"/>
              <a:pathLst>
                <a:path w="23" h="24">
                  <a:moveTo>
                    <a:pt x="23" y="8"/>
                  </a:moveTo>
                  <a:lnTo>
                    <a:pt x="20" y="18"/>
                  </a:lnTo>
                  <a:lnTo>
                    <a:pt x="13" y="24"/>
                  </a:lnTo>
                  <a:lnTo>
                    <a:pt x="7" y="24"/>
                  </a:lnTo>
                  <a:lnTo>
                    <a:pt x="0" y="22"/>
                  </a:lnTo>
                  <a:lnTo>
                    <a:pt x="4" y="12"/>
                  </a:lnTo>
                  <a:lnTo>
                    <a:pt x="10" y="2"/>
                  </a:lnTo>
                  <a:lnTo>
                    <a:pt x="17" y="0"/>
                  </a:lnTo>
                  <a:lnTo>
                    <a:pt x="23" y="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5" name="Freeform 133"/>
            <p:cNvSpPr>
              <a:spLocks/>
            </p:cNvSpPr>
            <p:nvPr/>
          </p:nvSpPr>
          <p:spPr bwMode="auto">
            <a:xfrm>
              <a:off x="587" y="950"/>
              <a:ext cx="26" cy="27"/>
            </a:xfrm>
            <a:custGeom>
              <a:avLst/>
              <a:gdLst/>
              <a:ahLst/>
              <a:cxnLst>
                <a:cxn ang="0">
                  <a:pos x="24" y="0"/>
                </a:cxn>
                <a:cxn ang="0">
                  <a:pos x="26" y="12"/>
                </a:cxn>
                <a:cxn ang="0">
                  <a:pos x="24" y="24"/>
                </a:cxn>
                <a:cxn ang="0">
                  <a:pos x="20" y="35"/>
                </a:cxn>
                <a:cxn ang="0">
                  <a:pos x="17" y="47"/>
                </a:cxn>
                <a:cxn ang="0">
                  <a:pos x="14" y="49"/>
                </a:cxn>
                <a:cxn ang="0">
                  <a:pos x="9" y="53"/>
                </a:cxn>
                <a:cxn ang="0">
                  <a:pos x="4" y="55"/>
                </a:cxn>
                <a:cxn ang="0">
                  <a:pos x="0" y="47"/>
                </a:cxn>
                <a:cxn ang="0">
                  <a:pos x="5" y="31"/>
                </a:cxn>
                <a:cxn ang="0">
                  <a:pos x="9" y="20"/>
                </a:cxn>
                <a:cxn ang="0">
                  <a:pos x="15" y="12"/>
                </a:cxn>
                <a:cxn ang="0">
                  <a:pos x="24" y="0"/>
                </a:cxn>
              </a:cxnLst>
              <a:rect l="0" t="0" r="r" b="b"/>
              <a:pathLst>
                <a:path w="26" h="55">
                  <a:moveTo>
                    <a:pt x="24" y="0"/>
                  </a:moveTo>
                  <a:lnTo>
                    <a:pt x="26" y="12"/>
                  </a:lnTo>
                  <a:lnTo>
                    <a:pt x="24" y="24"/>
                  </a:lnTo>
                  <a:lnTo>
                    <a:pt x="20" y="35"/>
                  </a:lnTo>
                  <a:lnTo>
                    <a:pt x="17" y="47"/>
                  </a:lnTo>
                  <a:lnTo>
                    <a:pt x="14" y="49"/>
                  </a:lnTo>
                  <a:lnTo>
                    <a:pt x="9" y="53"/>
                  </a:lnTo>
                  <a:lnTo>
                    <a:pt x="4" y="55"/>
                  </a:lnTo>
                  <a:lnTo>
                    <a:pt x="0" y="47"/>
                  </a:lnTo>
                  <a:lnTo>
                    <a:pt x="5" y="31"/>
                  </a:lnTo>
                  <a:lnTo>
                    <a:pt x="9" y="20"/>
                  </a:lnTo>
                  <a:lnTo>
                    <a:pt x="15" y="12"/>
                  </a:lnTo>
                  <a:lnTo>
                    <a:pt x="2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6" name="Freeform 134"/>
            <p:cNvSpPr>
              <a:spLocks/>
            </p:cNvSpPr>
            <p:nvPr/>
          </p:nvSpPr>
          <p:spPr bwMode="auto">
            <a:xfrm>
              <a:off x="1134" y="953"/>
              <a:ext cx="424" cy="438"/>
            </a:xfrm>
            <a:custGeom>
              <a:avLst/>
              <a:gdLst/>
              <a:ahLst/>
              <a:cxnLst>
                <a:cxn ang="0">
                  <a:pos x="369" y="87"/>
                </a:cxn>
                <a:cxn ang="0">
                  <a:pos x="334" y="142"/>
                </a:cxn>
                <a:cxn ang="0">
                  <a:pos x="300" y="196"/>
                </a:cxn>
                <a:cxn ang="0">
                  <a:pos x="264" y="247"/>
                </a:cxn>
                <a:cxn ang="0">
                  <a:pos x="233" y="301"/>
                </a:cxn>
                <a:cxn ang="0">
                  <a:pos x="206" y="353"/>
                </a:cxn>
                <a:cxn ang="0">
                  <a:pos x="180" y="404"/>
                </a:cxn>
                <a:cxn ang="0">
                  <a:pos x="158" y="460"/>
                </a:cxn>
                <a:cxn ang="0">
                  <a:pos x="134" y="520"/>
                </a:cxn>
                <a:cxn ang="0">
                  <a:pos x="105" y="586"/>
                </a:cxn>
                <a:cxn ang="0">
                  <a:pos x="77" y="654"/>
                </a:cxn>
                <a:cxn ang="0">
                  <a:pos x="55" y="728"/>
                </a:cxn>
                <a:cxn ang="0">
                  <a:pos x="40" y="777"/>
                </a:cxn>
                <a:cxn ang="0">
                  <a:pos x="32" y="800"/>
                </a:cxn>
                <a:cxn ang="0">
                  <a:pos x="23" y="823"/>
                </a:cxn>
                <a:cxn ang="0">
                  <a:pos x="12" y="841"/>
                </a:cxn>
                <a:cxn ang="0">
                  <a:pos x="8" y="853"/>
                </a:cxn>
                <a:cxn ang="0">
                  <a:pos x="3" y="870"/>
                </a:cxn>
                <a:cxn ang="0">
                  <a:pos x="1" y="843"/>
                </a:cxn>
                <a:cxn ang="0">
                  <a:pos x="13" y="773"/>
                </a:cxn>
                <a:cxn ang="0">
                  <a:pos x="34" y="707"/>
                </a:cxn>
                <a:cxn ang="0">
                  <a:pos x="54" y="649"/>
                </a:cxn>
                <a:cxn ang="0">
                  <a:pos x="76" y="590"/>
                </a:cxn>
                <a:cxn ang="0">
                  <a:pos x="98" y="536"/>
                </a:cxn>
                <a:cxn ang="0">
                  <a:pos x="114" y="501"/>
                </a:cxn>
                <a:cxn ang="0">
                  <a:pos x="122" y="491"/>
                </a:cxn>
                <a:cxn ang="0">
                  <a:pos x="139" y="449"/>
                </a:cxn>
                <a:cxn ang="0">
                  <a:pos x="174" y="383"/>
                </a:cxn>
                <a:cxn ang="0">
                  <a:pos x="209" y="317"/>
                </a:cxn>
                <a:cxn ang="0">
                  <a:pos x="249" y="254"/>
                </a:cxn>
                <a:cxn ang="0">
                  <a:pos x="287" y="194"/>
                </a:cxn>
                <a:cxn ang="0">
                  <a:pos x="323" y="136"/>
                </a:cxn>
                <a:cxn ang="0">
                  <a:pos x="361" y="80"/>
                </a:cxn>
                <a:cxn ang="0">
                  <a:pos x="403" y="25"/>
                </a:cxn>
                <a:cxn ang="0">
                  <a:pos x="422" y="6"/>
                </a:cxn>
                <a:cxn ang="0">
                  <a:pos x="413" y="19"/>
                </a:cxn>
                <a:cxn ang="0">
                  <a:pos x="402" y="39"/>
                </a:cxn>
                <a:cxn ang="0">
                  <a:pos x="391" y="52"/>
                </a:cxn>
              </a:cxnLst>
              <a:rect l="0" t="0" r="r" b="b"/>
              <a:pathLst>
                <a:path w="424" h="878">
                  <a:moveTo>
                    <a:pt x="386" y="58"/>
                  </a:moveTo>
                  <a:lnTo>
                    <a:pt x="369" y="87"/>
                  </a:lnTo>
                  <a:lnTo>
                    <a:pt x="351" y="115"/>
                  </a:lnTo>
                  <a:lnTo>
                    <a:pt x="334" y="142"/>
                  </a:lnTo>
                  <a:lnTo>
                    <a:pt x="317" y="169"/>
                  </a:lnTo>
                  <a:lnTo>
                    <a:pt x="300" y="196"/>
                  </a:lnTo>
                  <a:lnTo>
                    <a:pt x="282" y="221"/>
                  </a:lnTo>
                  <a:lnTo>
                    <a:pt x="264" y="247"/>
                  </a:lnTo>
                  <a:lnTo>
                    <a:pt x="245" y="272"/>
                  </a:lnTo>
                  <a:lnTo>
                    <a:pt x="233" y="301"/>
                  </a:lnTo>
                  <a:lnTo>
                    <a:pt x="219" y="328"/>
                  </a:lnTo>
                  <a:lnTo>
                    <a:pt x="206" y="353"/>
                  </a:lnTo>
                  <a:lnTo>
                    <a:pt x="193" y="379"/>
                  </a:lnTo>
                  <a:lnTo>
                    <a:pt x="180" y="404"/>
                  </a:lnTo>
                  <a:lnTo>
                    <a:pt x="169" y="431"/>
                  </a:lnTo>
                  <a:lnTo>
                    <a:pt x="158" y="460"/>
                  </a:lnTo>
                  <a:lnTo>
                    <a:pt x="149" y="489"/>
                  </a:lnTo>
                  <a:lnTo>
                    <a:pt x="134" y="520"/>
                  </a:lnTo>
                  <a:lnTo>
                    <a:pt x="119" y="553"/>
                  </a:lnTo>
                  <a:lnTo>
                    <a:pt x="105" y="586"/>
                  </a:lnTo>
                  <a:lnTo>
                    <a:pt x="91" y="620"/>
                  </a:lnTo>
                  <a:lnTo>
                    <a:pt x="77" y="654"/>
                  </a:lnTo>
                  <a:lnTo>
                    <a:pt x="65" y="691"/>
                  </a:lnTo>
                  <a:lnTo>
                    <a:pt x="55" y="728"/>
                  </a:lnTo>
                  <a:lnTo>
                    <a:pt x="47" y="767"/>
                  </a:lnTo>
                  <a:lnTo>
                    <a:pt x="40" y="777"/>
                  </a:lnTo>
                  <a:lnTo>
                    <a:pt x="36" y="788"/>
                  </a:lnTo>
                  <a:lnTo>
                    <a:pt x="32" y="800"/>
                  </a:lnTo>
                  <a:lnTo>
                    <a:pt x="27" y="812"/>
                  </a:lnTo>
                  <a:lnTo>
                    <a:pt x="23" y="823"/>
                  </a:lnTo>
                  <a:lnTo>
                    <a:pt x="18" y="833"/>
                  </a:lnTo>
                  <a:lnTo>
                    <a:pt x="12" y="841"/>
                  </a:lnTo>
                  <a:lnTo>
                    <a:pt x="6" y="849"/>
                  </a:lnTo>
                  <a:lnTo>
                    <a:pt x="8" y="853"/>
                  </a:lnTo>
                  <a:lnTo>
                    <a:pt x="7" y="860"/>
                  </a:lnTo>
                  <a:lnTo>
                    <a:pt x="3" y="870"/>
                  </a:lnTo>
                  <a:lnTo>
                    <a:pt x="0" y="878"/>
                  </a:lnTo>
                  <a:lnTo>
                    <a:pt x="1" y="843"/>
                  </a:lnTo>
                  <a:lnTo>
                    <a:pt x="6" y="808"/>
                  </a:lnTo>
                  <a:lnTo>
                    <a:pt x="13" y="773"/>
                  </a:lnTo>
                  <a:lnTo>
                    <a:pt x="26" y="736"/>
                  </a:lnTo>
                  <a:lnTo>
                    <a:pt x="34" y="707"/>
                  </a:lnTo>
                  <a:lnTo>
                    <a:pt x="44" y="678"/>
                  </a:lnTo>
                  <a:lnTo>
                    <a:pt x="54" y="649"/>
                  </a:lnTo>
                  <a:lnTo>
                    <a:pt x="65" y="620"/>
                  </a:lnTo>
                  <a:lnTo>
                    <a:pt x="76" y="590"/>
                  </a:lnTo>
                  <a:lnTo>
                    <a:pt x="87" y="563"/>
                  </a:lnTo>
                  <a:lnTo>
                    <a:pt x="98" y="536"/>
                  </a:lnTo>
                  <a:lnTo>
                    <a:pt x="110" y="509"/>
                  </a:lnTo>
                  <a:lnTo>
                    <a:pt x="114" y="501"/>
                  </a:lnTo>
                  <a:lnTo>
                    <a:pt x="119" y="497"/>
                  </a:lnTo>
                  <a:lnTo>
                    <a:pt x="122" y="491"/>
                  </a:lnTo>
                  <a:lnTo>
                    <a:pt x="122" y="482"/>
                  </a:lnTo>
                  <a:lnTo>
                    <a:pt x="139" y="449"/>
                  </a:lnTo>
                  <a:lnTo>
                    <a:pt x="155" y="416"/>
                  </a:lnTo>
                  <a:lnTo>
                    <a:pt x="174" y="383"/>
                  </a:lnTo>
                  <a:lnTo>
                    <a:pt x="191" y="350"/>
                  </a:lnTo>
                  <a:lnTo>
                    <a:pt x="209" y="317"/>
                  </a:lnTo>
                  <a:lnTo>
                    <a:pt x="229" y="285"/>
                  </a:lnTo>
                  <a:lnTo>
                    <a:pt x="249" y="254"/>
                  </a:lnTo>
                  <a:lnTo>
                    <a:pt x="270" y="225"/>
                  </a:lnTo>
                  <a:lnTo>
                    <a:pt x="287" y="194"/>
                  </a:lnTo>
                  <a:lnTo>
                    <a:pt x="304" y="165"/>
                  </a:lnTo>
                  <a:lnTo>
                    <a:pt x="323" y="136"/>
                  </a:lnTo>
                  <a:lnTo>
                    <a:pt x="341" y="107"/>
                  </a:lnTo>
                  <a:lnTo>
                    <a:pt x="361" y="80"/>
                  </a:lnTo>
                  <a:lnTo>
                    <a:pt x="382" y="52"/>
                  </a:lnTo>
                  <a:lnTo>
                    <a:pt x="403" y="25"/>
                  </a:lnTo>
                  <a:lnTo>
                    <a:pt x="424" y="0"/>
                  </a:lnTo>
                  <a:lnTo>
                    <a:pt x="422" y="6"/>
                  </a:lnTo>
                  <a:lnTo>
                    <a:pt x="418" y="12"/>
                  </a:lnTo>
                  <a:lnTo>
                    <a:pt x="413" y="19"/>
                  </a:lnTo>
                  <a:lnTo>
                    <a:pt x="408" y="29"/>
                  </a:lnTo>
                  <a:lnTo>
                    <a:pt x="402" y="39"/>
                  </a:lnTo>
                  <a:lnTo>
                    <a:pt x="397" y="47"/>
                  </a:lnTo>
                  <a:lnTo>
                    <a:pt x="391" y="52"/>
                  </a:lnTo>
                  <a:lnTo>
                    <a:pt x="386" y="5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7" name="Freeform 135"/>
            <p:cNvSpPr>
              <a:spLocks/>
            </p:cNvSpPr>
            <p:nvPr/>
          </p:nvSpPr>
          <p:spPr bwMode="auto">
            <a:xfrm>
              <a:off x="792" y="957"/>
              <a:ext cx="17" cy="31"/>
            </a:xfrm>
            <a:custGeom>
              <a:avLst/>
              <a:gdLst/>
              <a:ahLst/>
              <a:cxnLst>
                <a:cxn ang="0">
                  <a:pos x="17" y="0"/>
                </a:cxn>
                <a:cxn ang="0">
                  <a:pos x="17" y="17"/>
                </a:cxn>
                <a:cxn ang="0">
                  <a:pos x="14" y="33"/>
                </a:cxn>
                <a:cxn ang="0">
                  <a:pos x="7" y="50"/>
                </a:cxn>
                <a:cxn ang="0">
                  <a:pos x="0" y="62"/>
                </a:cxn>
                <a:cxn ang="0">
                  <a:pos x="0" y="50"/>
                </a:cxn>
                <a:cxn ang="0">
                  <a:pos x="5" y="35"/>
                </a:cxn>
                <a:cxn ang="0">
                  <a:pos x="12" y="17"/>
                </a:cxn>
                <a:cxn ang="0">
                  <a:pos x="17" y="0"/>
                </a:cxn>
              </a:cxnLst>
              <a:rect l="0" t="0" r="r" b="b"/>
              <a:pathLst>
                <a:path w="17" h="62">
                  <a:moveTo>
                    <a:pt x="17" y="0"/>
                  </a:moveTo>
                  <a:lnTo>
                    <a:pt x="17" y="17"/>
                  </a:lnTo>
                  <a:lnTo>
                    <a:pt x="14" y="33"/>
                  </a:lnTo>
                  <a:lnTo>
                    <a:pt x="7" y="50"/>
                  </a:lnTo>
                  <a:lnTo>
                    <a:pt x="0" y="62"/>
                  </a:lnTo>
                  <a:lnTo>
                    <a:pt x="0" y="50"/>
                  </a:lnTo>
                  <a:lnTo>
                    <a:pt x="5" y="35"/>
                  </a:lnTo>
                  <a:lnTo>
                    <a:pt x="12" y="17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8" name="Freeform 136"/>
            <p:cNvSpPr>
              <a:spLocks/>
            </p:cNvSpPr>
            <p:nvPr/>
          </p:nvSpPr>
          <p:spPr bwMode="auto">
            <a:xfrm>
              <a:off x="1245" y="962"/>
              <a:ext cx="63" cy="67"/>
            </a:xfrm>
            <a:custGeom>
              <a:avLst/>
              <a:gdLst/>
              <a:ahLst/>
              <a:cxnLst>
                <a:cxn ang="0">
                  <a:pos x="1" y="134"/>
                </a:cxn>
                <a:cxn ang="0">
                  <a:pos x="0" y="113"/>
                </a:cxn>
                <a:cxn ang="0">
                  <a:pos x="3" y="96"/>
                </a:cxn>
                <a:cxn ang="0">
                  <a:pos x="11" y="78"/>
                </a:cxn>
                <a:cxn ang="0">
                  <a:pos x="21" y="61"/>
                </a:cxn>
                <a:cxn ang="0">
                  <a:pos x="32" y="47"/>
                </a:cxn>
                <a:cxn ang="0">
                  <a:pos x="44" y="32"/>
                </a:cxn>
                <a:cxn ang="0">
                  <a:pos x="54" y="16"/>
                </a:cxn>
                <a:cxn ang="0">
                  <a:pos x="63" y="0"/>
                </a:cxn>
                <a:cxn ang="0">
                  <a:pos x="58" y="18"/>
                </a:cxn>
                <a:cxn ang="0">
                  <a:pos x="50" y="35"/>
                </a:cxn>
                <a:cxn ang="0">
                  <a:pos x="43" y="53"/>
                </a:cxn>
                <a:cxn ang="0">
                  <a:pos x="34" y="68"/>
                </a:cxn>
                <a:cxn ang="0">
                  <a:pos x="24" y="86"/>
                </a:cxn>
                <a:cxn ang="0">
                  <a:pos x="16" y="101"/>
                </a:cxn>
                <a:cxn ang="0">
                  <a:pos x="8" y="117"/>
                </a:cxn>
                <a:cxn ang="0">
                  <a:pos x="1" y="134"/>
                </a:cxn>
              </a:cxnLst>
              <a:rect l="0" t="0" r="r" b="b"/>
              <a:pathLst>
                <a:path w="63" h="134">
                  <a:moveTo>
                    <a:pt x="1" y="134"/>
                  </a:moveTo>
                  <a:lnTo>
                    <a:pt x="0" y="113"/>
                  </a:lnTo>
                  <a:lnTo>
                    <a:pt x="3" y="96"/>
                  </a:lnTo>
                  <a:lnTo>
                    <a:pt x="11" y="78"/>
                  </a:lnTo>
                  <a:lnTo>
                    <a:pt x="21" y="61"/>
                  </a:lnTo>
                  <a:lnTo>
                    <a:pt x="32" y="47"/>
                  </a:lnTo>
                  <a:lnTo>
                    <a:pt x="44" y="32"/>
                  </a:lnTo>
                  <a:lnTo>
                    <a:pt x="54" y="16"/>
                  </a:lnTo>
                  <a:lnTo>
                    <a:pt x="63" y="0"/>
                  </a:lnTo>
                  <a:lnTo>
                    <a:pt x="58" y="18"/>
                  </a:lnTo>
                  <a:lnTo>
                    <a:pt x="50" y="35"/>
                  </a:lnTo>
                  <a:lnTo>
                    <a:pt x="43" y="53"/>
                  </a:lnTo>
                  <a:lnTo>
                    <a:pt x="34" y="68"/>
                  </a:lnTo>
                  <a:lnTo>
                    <a:pt x="24" y="86"/>
                  </a:lnTo>
                  <a:lnTo>
                    <a:pt x="16" y="101"/>
                  </a:lnTo>
                  <a:lnTo>
                    <a:pt x="8" y="117"/>
                  </a:lnTo>
                  <a:lnTo>
                    <a:pt x="1" y="13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09" name="Freeform 137"/>
            <p:cNvSpPr>
              <a:spLocks/>
            </p:cNvSpPr>
            <p:nvPr/>
          </p:nvSpPr>
          <p:spPr bwMode="auto">
            <a:xfrm>
              <a:off x="1115" y="962"/>
              <a:ext cx="351" cy="368"/>
            </a:xfrm>
            <a:custGeom>
              <a:avLst/>
              <a:gdLst/>
              <a:ahLst/>
              <a:cxnLst>
                <a:cxn ang="0">
                  <a:pos x="348" y="14"/>
                </a:cxn>
                <a:cxn ang="0">
                  <a:pos x="327" y="43"/>
                </a:cxn>
                <a:cxn ang="0">
                  <a:pos x="309" y="74"/>
                </a:cxn>
                <a:cxn ang="0">
                  <a:pos x="291" y="105"/>
                </a:cxn>
                <a:cxn ang="0">
                  <a:pos x="274" y="136"/>
                </a:cxn>
                <a:cxn ang="0">
                  <a:pos x="258" y="167"/>
                </a:cxn>
                <a:cxn ang="0">
                  <a:pos x="241" y="200"/>
                </a:cxn>
                <a:cxn ang="0">
                  <a:pos x="225" y="235"/>
                </a:cxn>
                <a:cxn ang="0">
                  <a:pos x="207" y="268"/>
                </a:cxn>
                <a:cxn ang="0">
                  <a:pos x="205" y="265"/>
                </a:cxn>
                <a:cxn ang="0">
                  <a:pos x="191" y="292"/>
                </a:cxn>
                <a:cxn ang="0">
                  <a:pos x="179" y="321"/>
                </a:cxn>
                <a:cxn ang="0">
                  <a:pos x="167" y="348"/>
                </a:cxn>
                <a:cxn ang="0">
                  <a:pos x="154" y="375"/>
                </a:cxn>
                <a:cxn ang="0">
                  <a:pos x="142" y="402"/>
                </a:cxn>
                <a:cxn ang="0">
                  <a:pos x="130" y="428"/>
                </a:cxn>
                <a:cxn ang="0">
                  <a:pos x="116" y="455"/>
                </a:cxn>
                <a:cxn ang="0">
                  <a:pos x="104" y="482"/>
                </a:cxn>
                <a:cxn ang="0">
                  <a:pos x="92" y="511"/>
                </a:cxn>
                <a:cxn ang="0">
                  <a:pos x="78" y="542"/>
                </a:cxn>
                <a:cxn ang="0">
                  <a:pos x="66" y="573"/>
                </a:cxn>
                <a:cxn ang="0">
                  <a:pos x="55" y="604"/>
                </a:cxn>
                <a:cxn ang="0">
                  <a:pos x="42" y="637"/>
                </a:cxn>
                <a:cxn ang="0">
                  <a:pos x="32" y="668"/>
                </a:cxn>
                <a:cxn ang="0">
                  <a:pos x="21" y="703"/>
                </a:cxn>
                <a:cxn ang="0">
                  <a:pos x="13" y="736"/>
                </a:cxn>
                <a:cxn ang="0">
                  <a:pos x="0" y="715"/>
                </a:cxn>
                <a:cxn ang="0">
                  <a:pos x="8" y="690"/>
                </a:cxn>
                <a:cxn ang="0">
                  <a:pos x="14" y="667"/>
                </a:cxn>
                <a:cxn ang="0">
                  <a:pos x="21" y="643"/>
                </a:cxn>
                <a:cxn ang="0">
                  <a:pos x="29" y="620"/>
                </a:cxn>
                <a:cxn ang="0">
                  <a:pos x="37" y="597"/>
                </a:cxn>
                <a:cxn ang="0">
                  <a:pos x="47" y="575"/>
                </a:cxn>
                <a:cxn ang="0">
                  <a:pos x="59" y="554"/>
                </a:cxn>
                <a:cxn ang="0">
                  <a:pos x="72" y="533"/>
                </a:cxn>
                <a:cxn ang="0">
                  <a:pos x="83" y="488"/>
                </a:cxn>
                <a:cxn ang="0">
                  <a:pos x="98" y="445"/>
                </a:cxn>
                <a:cxn ang="0">
                  <a:pos x="115" y="404"/>
                </a:cxn>
                <a:cxn ang="0">
                  <a:pos x="136" y="364"/>
                </a:cxn>
                <a:cxn ang="0">
                  <a:pos x="156" y="325"/>
                </a:cxn>
                <a:cxn ang="0">
                  <a:pos x="175" y="286"/>
                </a:cxn>
                <a:cxn ang="0">
                  <a:pos x="194" y="247"/>
                </a:cxn>
                <a:cxn ang="0">
                  <a:pos x="210" y="206"/>
                </a:cxn>
                <a:cxn ang="0">
                  <a:pos x="225" y="183"/>
                </a:cxn>
                <a:cxn ang="0">
                  <a:pos x="238" y="164"/>
                </a:cxn>
                <a:cxn ang="0">
                  <a:pos x="252" y="142"/>
                </a:cxn>
                <a:cxn ang="0">
                  <a:pos x="265" y="123"/>
                </a:cxn>
                <a:cxn ang="0">
                  <a:pos x="279" y="103"/>
                </a:cxn>
                <a:cxn ang="0">
                  <a:pos x="294" y="82"/>
                </a:cxn>
                <a:cxn ang="0">
                  <a:pos x="307" y="63"/>
                </a:cxn>
                <a:cxn ang="0">
                  <a:pos x="323" y="39"/>
                </a:cxn>
                <a:cxn ang="0">
                  <a:pos x="321" y="33"/>
                </a:cxn>
                <a:cxn ang="0">
                  <a:pos x="328" y="26"/>
                </a:cxn>
                <a:cxn ang="0">
                  <a:pos x="335" y="20"/>
                </a:cxn>
                <a:cxn ang="0">
                  <a:pos x="339" y="12"/>
                </a:cxn>
                <a:cxn ang="0">
                  <a:pos x="346" y="0"/>
                </a:cxn>
                <a:cxn ang="0">
                  <a:pos x="349" y="2"/>
                </a:cxn>
                <a:cxn ang="0">
                  <a:pos x="351" y="6"/>
                </a:cxn>
                <a:cxn ang="0">
                  <a:pos x="349" y="10"/>
                </a:cxn>
                <a:cxn ang="0">
                  <a:pos x="348" y="14"/>
                </a:cxn>
              </a:cxnLst>
              <a:rect l="0" t="0" r="r" b="b"/>
              <a:pathLst>
                <a:path w="351" h="736">
                  <a:moveTo>
                    <a:pt x="348" y="14"/>
                  </a:moveTo>
                  <a:lnTo>
                    <a:pt x="327" y="43"/>
                  </a:lnTo>
                  <a:lnTo>
                    <a:pt x="309" y="74"/>
                  </a:lnTo>
                  <a:lnTo>
                    <a:pt x="291" y="105"/>
                  </a:lnTo>
                  <a:lnTo>
                    <a:pt x="274" y="136"/>
                  </a:lnTo>
                  <a:lnTo>
                    <a:pt x="258" y="167"/>
                  </a:lnTo>
                  <a:lnTo>
                    <a:pt x="241" y="200"/>
                  </a:lnTo>
                  <a:lnTo>
                    <a:pt x="225" y="235"/>
                  </a:lnTo>
                  <a:lnTo>
                    <a:pt x="207" y="268"/>
                  </a:lnTo>
                  <a:lnTo>
                    <a:pt x="205" y="265"/>
                  </a:lnTo>
                  <a:lnTo>
                    <a:pt x="191" y="292"/>
                  </a:lnTo>
                  <a:lnTo>
                    <a:pt x="179" y="321"/>
                  </a:lnTo>
                  <a:lnTo>
                    <a:pt x="167" y="348"/>
                  </a:lnTo>
                  <a:lnTo>
                    <a:pt x="154" y="375"/>
                  </a:lnTo>
                  <a:lnTo>
                    <a:pt x="142" y="402"/>
                  </a:lnTo>
                  <a:lnTo>
                    <a:pt x="130" y="428"/>
                  </a:lnTo>
                  <a:lnTo>
                    <a:pt x="116" y="455"/>
                  </a:lnTo>
                  <a:lnTo>
                    <a:pt x="104" y="482"/>
                  </a:lnTo>
                  <a:lnTo>
                    <a:pt x="92" y="511"/>
                  </a:lnTo>
                  <a:lnTo>
                    <a:pt x="78" y="542"/>
                  </a:lnTo>
                  <a:lnTo>
                    <a:pt x="66" y="573"/>
                  </a:lnTo>
                  <a:lnTo>
                    <a:pt x="55" y="604"/>
                  </a:lnTo>
                  <a:lnTo>
                    <a:pt x="42" y="637"/>
                  </a:lnTo>
                  <a:lnTo>
                    <a:pt x="32" y="668"/>
                  </a:lnTo>
                  <a:lnTo>
                    <a:pt x="21" y="703"/>
                  </a:lnTo>
                  <a:lnTo>
                    <a:pt x="13" y="736"/>
                  </a:lnTo>
                  <a:lnTo>
                    <a:pt x="0" y="715"/>
                  </a:lnTo>
                  <a:lnTo>
                    <a:pt x="8" y="690"/>
                  </a:lnTo>
                  <a:lnTo>
                    <a:pt x="14" y="667"/>
                  </a:lnTo>
                  <a:lnTo>
                    <a:pt x="21" y="643"/>
                  </a:lnTo>
                  <a:lnTo>
                    <a:pt x="29" y="620"/>
                  </a:lnTo>
                  <a:lnTo>
                    <a:pt x="37" y="597"/>
                  </a:lnTo>
                  <a:lnTo>
                    <a:pt x="47" y="575"/>
                  </a:lnTo>
                  <a:lnTo>
                    <a:pt x="59" y="554"/>
                  </a:lnTo>
                  <a:lnTo>
                    <a:pt x="72" y="533"/>
                  </a:lnTo>
                  <a:lnTo>
                    <a:pt x="83" y="488"/>
                  </a:lnTo>
                  <a:lnTo>
                    <a:pt x="98" y="445"/>
                  </a:lnTo>
                  <a:lnTo>
                    <a:pt x="115" y="404"/>
                  </a:lnTo>
                  <a:lnTo>
                    <a:pt x="136" y="364"/>
                  </a:lnTo>
                  <a:lnTo>
                    <a:pt x="156" y="325"/>
                  </a:lnTo>
                  <a:lnTo>
                    <a:pt x="175" y="286"/>
                  </a:lnTo>
                  <a:lnTo>
                    <a:pt x="194" y="247"/>
                  </a:lnTo>
                  <a:lnTo>
                    <a:pt x="210" y="206"/>
                  </a:lnTo>
                  <a:lnTo>
                    <a:pt x="225" y="183"/>
                  </a:lnTo>
                  <a:lnTo>
                    <a:pt x="238" y="164"/>
                  </a:lnTo>
                  <a:lnTo>
                    <a:pt x="252" y="142"/>
                  </a:lnTo>
                  <a:lnTo>
                    <a:pt x="265" y="123"/>
                  </a:lnTo>
                  <a:lnTo>
                    <a:pt x="279" y="103"/>
                  </a:lnTo>
                  <a:lnTo>
                    <a:pt x="294" y="82"/>
                  </a:lnTo>
                  <a:lnTo>
                    <a:pt x="307" y="63"/>
                  </a:lnTo>
                  <a:lnTo>
                    <a:pt x="323" y="39"/>
                  </a:lnTo>
                  <a:lnTo>
                    <a:pt x="321" y="33"/>
                  </a:lnTo>
                  <a:lnTo>
                    <a:pt x="328" y="26"/>
                  </a:lnTo>
                  <a:lnTo>
                    <a:pt x="335" y="20"/>
                  </a:lnTo>
                  <a:lnTo>
                    <a:pt x="339" y="12"/>
                  </a:lnTo>
                  <a:lnTo>
                    <a:pt x="346" y="0"/>
                  </a:lnTo>
                  <a:lnTo>
                    <a:pt x="349" y="2"/>
                  </a:lnTo>
                  <a:lnTo>
                    <a:pt x="351" y="6"/>
                  </a:lnTo>
                  <a:lnTo>
                    <a:pt x="349" y="10"/>
                  </a:lnTo>
                  <a:lnTo>
                    <a:pt x="348" y="1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0" name="Freeform 138"/>
            <p:cNvSpPr>
              <a:spLocks/>
            </p:cNvSpPr>
            <p:nvPr/>
          </p:nvSpPr>
          <p:spPr bwMode="auto">
            <a:xfrm>
              <a:off x="614" y="965"/>
              <a:ext cx="15" cy="18"/>
            </a:xfrm>
            <a:custGeom>
              <a:avLst/>
              <a:gdLst/>
              <a:ahLst/>
              <a:cxnLst>
                <a:cxn ang="0">
                  <a:pos x="15" y="2"/>
                </a:cxn>
                <a:cxn ang="0">
                  <a:pos x="15" y="10"/>
                </a:cxn>
                <a:cxn ang="0">
                  <a:pos x="14" y="20"/>
                </a:cxn>
                <a:cxn ang="0">
                  <a:pos x="11" y="27"/>
                </a:cxn>
                <a:cxn ang="0">
                  <a:pos x="9" y="35"/>
                </a:cxn>
                <a:cxn ang="0">
                  <a:pos x="3" y="26"/>
                </a:cxn>
                <a:cxn ang="0">
                  <a:pos x="0" y="10"/>
                </a:cxn>
                <a:cxn ang="0">
                  <a:pos x="4" y="0"/>
                </a:cxn>
                <a:cxn ang="0">
                  <a:pos x="15" y="2"/>
                </a:cxn>
              </a:cxnLst>
              <a:rect l="0" t="0" r="r" b="b"/>
              <a:pathLst>
                <a:path w="15" h="35">
                  <a:moveTo>
                    <a:pt x="15" y="2"/>
                  </a:moveTo>
                  <a:lnTo>
                    <a:pt x="15" y="10"/>
                  </a:lnTo>
                  <a:lnTo>
                    <a:pt x="14" y="20"/>
                  </a:lnTo>
                  <a:lnTo>
                    <a:pt x="11" y="27"/>
                  </a:lnTo>
                  <a:lnTo>
                    <a:pt x="9" y="35"/>
                  </a:lnTo>
                  <a:lnTo>
                    <a:pt x="3" y="26"/>
                  </a:lnTo>
                  <a:lnTo>
                    <a:pt x="0" y="10"/>
                  </a:lnTo>
                  <a:lnTo>
                    <a:pt x="4" y="0"/>
                  </a:lnTo>
                  <a:lnTo>
                    <a:pt x="15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1" name="Freeform 139"/>
            <p:cNvSpPr>
              <a:spLocks/>
            </p:cNvSpPr>
            <p:nvPr/>
          </p:nvSpPr>
          <p:spPr bwMode="auto">
            <a:xfrm>
              <a:off x="1672" y="967"/>
              <a:ext cx="34" cy="21"/>
            </a:xfrm>
            <a:custGeom>
              <a:avLst/>
              <a:gdLst/>
              <a:ahLst/>
              <a:cxnLst>
                <a:cxn ang="0">
                  <a:pos x="34" y="0"/>
                </a:cxn>
                <a:cxn ang="0">
                  <a:pos x="24" y="8"/>
                </a:cxn>
                <a:cxn ang="0">
                  <a:pos x="17" y="20"/>
                </a:cxn>
                <a:cxn ang="0">
                  <a:pos x="11" y="31"/>
                </a:cxn>
                <a:cxn ang="0">
                  <a:pos x="2" y="43"/>
                </a:cxn>
                <a:cxn ang="0">
                  <a:pos x="1" y="41"/>
                </a:cxn>
                <a:cxn ang="0">
                  <a:pos x="0" y="37"/>
                </a:cxn>
                <a:cxn ang="0">
                  <a:pos x="1" y="33"/>
                </a:cxn>
                <a:cxn ang="0">
                  <a:pos x="1" y="29"/>
                </a:cxn>
                <a:cxn ang="0">
                  <a:pos x="8" y="18"/>
                </a:cxn>
                <a:cxn ang="0">
                  <a:pos x="18" y="6"/>
                </a:cxn>
                <a:cxn ang="0">
                  <a:pos x="27" y="0"/>
                </a:cxn>
                <a:cxn ang="0">
                  <a:pos x="34" y="0"/>
                </a:cxn>
              </a:cxnLst>
              <a:rect l="0" t="0" r="r" b="b"/>
              <a:pathLst>
                <a:path w="34" h="43">
                  <a:moveTo>
                    <a:pt x="34" y="0"/>
                  </a:moveTo>
                  <a:lnTo>
                    <a:pt x="24" y="8"/>
                  </a:lnTo>
                  <a:lnTo>
                    <a:pt x="17" y="20"/>
                  </a:lnTo>
                  <a:lnTo>
                    <a:pt x="11" y="31"/>
                  </a:lnTo>
                  <a:lnTo>
                    <a:pt x="2" y="43"/>
                  </a:lnTo>
                  <a:lnTo>
                    <a:pt x="1" y="41"/>
                  </a:lnTo>
                  <a:lnTo>
                    <a:pt x="0" y="37"/>
                  </a:lnTo>
                  <a:lnTo>
                    <a:pt x="1" y="33"/>
                  </a:lnTo>
                  <a:lnTo>
                    <a:pt x="1" y="29"/>
                  </a:lnTo>
                  <a:lnTo>
                    <a:pt x="8" y="18"/>
                  </a:lnTo>
                  <a:lnTo>
                    <a:pt x="18" y="6"/>
                  </a:lnTo>
                  <a:lnTo>
                    <a:pt x="27" y="0"/>
                  </a:lnTo>
                  <a:lnTo>
                    <a:pt x="34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2" name="Freeform 140"/>
            <p:cNvSpPr>
              <a:spLocks/>
            </p:cNvSpPr>
            <p:nvPr/>
          </p:nvSpPr>
          <p:spPr bwMode="auto">
            <a:xfrm>
              <a:off x="1183" y="967"/>
              <a:ext cx="199" cy="197"/>
            </a:xfrm>
            <a:custGeom>
              <a:avLst/>
              <a:gdLst/>
              <a:ahLst/>
              <a:cxnLst>
                <a:cxn ang="0">
                  <a:pos x="199" y="0"/>
                </a:cxn>
                <a:cxn ang="0">
                  <a:pos x="193" y="12"/>
                </a:cxn>
                <a:cxn ang="0">
                  <a:pos x="186" y="23"/>
                </a:cxn>
                <a:cxn ang="0">
                  <a:pos x="181" y="35"/>
                </a:cxn>
                <a:cxn ang="0">
                  <a:pos x="176" y="47"/>
                </a:cxn>
                <a:cxn ang="0">
                  <a:pos x="170" y="58"/>
                </a:cxn>
                <a:cxn ang="0">
                  <a:pos x="165" y="70"/>
                </a:cxn>
                <a:cxn ang="0">
                  <a:pos x="160" y="80"/>
                </a:cxn>
                <a:cxn ang="0">
                  <a:pos x="154" y="89"/>
                </a:cxn>
                <a:cxn ang="0">
                  <a:pos x="147" y="115"/>
                </a:cxn>
                <a:cxn ang="0">
                  <a:pos x="137" y="138"/>
                </a:cxn>
                <a:cxn ang="0">
                  <a:pos x="126" y="159"/>
                </a:cxn>
                <a:cxn ang="0">
                  <a:pos x="112" y="183"/>
                </a:cxn>
                <a:cxn ang="0">
                  <a:pos x="100" y="204"/>
                </a:cxn>
                <a:cxn ang="0">
                  <a:pos x="88" y="227"/>
                </a:cxn>
                <a:cxn ang="0">
                  <a:pos x="78" y="251"/>
                </a:cxn>
                <a:cxn ang="0">
                  <a:pos x="70" y="274"/>
                </a:cxn>
                <a:cxn ang="0">
                  <a:pos x="11" y="394"/>
                </a:cxn>
                <a:cxn ang="0">
                  <a:pos x="3" y="377"/>
                </a:cxn>
                <a:cxn ang="0">
                  <a:pos x="0" y="361"/>
                </a:cxn>
                <a:cxn ang="0">
                  <a:pos x="3" y="346"/>
                </a:cxn>
                <a:cxn ang="0">
                  <a:pos x="9" y="330"/>
                </a:cxn>
                <a:cxn ang="0">
                  <a:pos x="16" y="313"/>
                </a:cxn>
                <a:cxn ang="0">
                  <a:pos x="25" y="297"/>
                </a:cxn>
                <a:cxn ang="0">
                  <a:pos x="31" y="282"/>
                </a:cxn>
                <a:cxn ang="0">
                  <a:pos x="36" y="266"/>
                </a:cxn>
                <a:cxn ang="0">
                  <a:pos x="47" y="245"/>
                </a:cxn>
                <a:cxn ang="0">
                  <a:pos x="59" y="223"/>
                </a:cxn>
                <a:cxn ang="0">
                  <a:pos x="70" y="204"/>
                </a:cxn>
                <a:cxn ang="0">
                  <a:pos x="83" y="185"/>
                </a:cxn>
                <a:cxn ang="0">
                  <a:pos x="94" y="165"/>
                </a:cxn>
                <a:cxn ang="0">
                  <a:pos x="105" y="146"/>
                </a:cxn>
                <a:cxn ang="0">
                  <a:pos x="115" y="126"/>
                </a:cxn>
                <a:cxn ang="0">
                  <a:pos x="125" y="105"/>
                </a:cxn>
                <a:cxn ang="0">
                  <a:pos x="127" y="109"/>
                </a:cxn>
                <a:cxn ang="0">
                  <a:pos x="128" y="107"/>
                </a:cxn>
                <a:cxn ang="0">
                  <a:pos x="131" y="105"/>
                </a:cxn>
                <a:cxn ang="0">
                  <a:pos x="132" y="101"/>
                </a:cxn>
                <a:cxn ang="0">
                  <a:pos x="132" y="97"/>
                </a:cxn>
                <a:cxn ang="0">
                  <a:pos x="130" y="95"/>
                </a:cxn>
                <a:cxn ang="0">
                  <a:pos x="137" y="84"/>
                </a:cxn>
                <a:cxn ang="0">
                  <a:pos x="144" y="68"/>
                </a:cxn>
                <a:cxn ang="0">
                  <a:pos x="152" y="55"/>
                </a:cxn>
                <a:cxn ang="0">
                  <a:pos x="159" y="39"/>
                </a:cxn>
                <a:cxn ang="0">
                  <a:pos x="168" y="25"/>
                </a:cxn>
                <a:cxn ang="0">
                  <a:pos x="178" y="14"/>
                </a:cxn>
                <a:cxn ang="0">
                  <a:pos x="188" y="4"/>
                </a:cxn>
                <a:cxn ang="0">
                  <a:pos x="199" y="0"/>
                </a:cxn>
              </a:cxnLst>
              <a:rect l="0" t="0" r="r" b="b"/>
              <a:pathLst>
                <a:path w="199" h="394">
                  <a:moveTo>
                    <a:pt x="199" y="0"/>
                  </a:moveTo>
                  <a:lnTo>
                    <a:pt x="193" y="12"/>
                  </a:lnTo>
                  <a:lnTo>
                    <a:pt x="186" y="23"/>
                  </a:lnTo>
                  <a:lnTo>
                    <a:pt x="181" y="35"/>
                  </a:lnTo>
                  <a:lnTo>
                    <a:pt x="176" y="47"/>
                  </a:lnTo>
                  <a:lnTo>
                    <a:pt x="170" y="58"/>
                  </a:lnTo>
                  <a:lnTo>
                    <a:pt x="165" y="70"/>
                  </a:lnTo>
                  <a:lnTo>
                    <a:pt x="160" y="80"/>
                  </a:lnTo>
                  <a:lnTo>
                    <a:pt x="154" y="89"/>
                  </a:lnTo>
                  <a:lnTo>
                    <a:pt x="147" y="115"/>
                  </a:lnTo>
                  <a:lnTo>
                    <a:pt x="137" y="138"/>
                  </a:lnTo>
                  <a:lnTo>
                    <a:pt x="126" y="159"/>
                  </a:lnTo>
                  <a:lnTo>
                    <a:pt x="112" y="183"/>
                  </a:lnTo>
                  <a:lnTo>
                    <a:pt x="100" y="204"/>
                  </a:lnTo>
                  <a:lnTo>
                    <a:pt x="88" y="227"/>
                  </a:lnTo>
                  <a:lnTo>
                    <a:pt x="78" y="251"/>
                  </a:lnTo>
                  <a:lnTo>
                    <a:pt x="70" y="274"/>
                  </a:lnTo>
                  <a:lnTo>
                    <a:pt x="11" y="394"/>
                  </a:lnTo>
                  <a:lnTo>
                    <a:pt x="3" y="377"/>
                  </a:lnTo>
                  <a:lnTo>
                    <a:pt x="0" y="361"/>
                  </a:lnTo>
                  <a:lnTo>
                    <a:pt x="3" y="346"/>
                  </a:lnTo>
                  <a:lnTo>
                    <a:pt x="9" y="330"/>
                  </a:lnTo>
                  <a:lnTo>
                    <a:pt x="16" y="313"/>
                  </a:lnTo>
                  <a:lnTo>
                    <a:pt x="25" y="297"/>
                  </a:lnTo>
                  <a:lnTo>
                    <a:pt x="31" y="282"/>
                  </a:lnTo>
                  <a:lnTo>
                    <a:pt x="36" y="266"/>
                  </a:lnTo>
                  <a:lnTo>
                    <a:pt x="47" y="245"/>
                  </a:lnTo>
                  <a:lnTo>
                    <a:pt x="59" y="223"/>
                  </a:lnTo>
                  <a:lnTo>
                    <a:pt x="70" y="204"/>
                  </a:lnTo>
                  <a:lnTo>
                    <a:pt x="83" y="185"/>
                  </a:lnTo>
                  <a:lnTo>
                    <a:pt x="94" y="165"/>
                  </a:lnTo>
                  <a:lnTo>
                    <a:pt x="105" y="146"/>
                  </a:lnTo>
                  <a:lnTo>
                    <a:pt x="115" y="126"/>
                  </a:lnTo>
                  <a:lnTo>
                    <a:pt x="125" y="105"/>
                  </a:lnTo>
                  <a:lnTo>
                    <a:pt x="127" y="109"/>
                  </a:lnTo>
                  <a:lnTo>
                    <a:pt x="128" y="107"/>
                  </a:lnTo>
                  <a:lnTo>
                    <a:pt x="131" y="105"/>
                  </a:lnTo>
                  <a:lnTo>
                    <a:pt x="132" y="101"/>
                  </a:lnTo>
                  <a:lnTo>
                    <a:pt x="132" y="97"/>
                  </a:lnTo>
                  <a:lnTo>
                    <a:pt x="130" y="95"/>
                  </a:lnTo>
                  <a:lnTo>
                    <a:pt x="137" y="84"/>
                  </a:lnTo>
                  <a:lnTo>
                    <a:pt x="144" y="68"/>
                  </a:lnTo>
                  <a:lnTo>
                    <a:pt x="152" y="55"/>
                  </a:lnTo>
                  <a:lnTo>
                    <a:pt x="159" y="39"/>
                  </a:lnTo>
                  <a:lnTo>
                    <a:pt x="168" y="25"/>
                  </a:lnTo>
                  <a:lnTo>
                    <a:pt x="178" y="14"/>
                  </a:lnTo>
                  <a:lnTo>
                    <a:pt x="188" y="4"/>
                  </a:lnTo>
                  <a:lnTo>
                    <a:pt x="199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3" name="Freeform 141"/>
            <p:cNvSpPr>
              <a:spLocks/>
            </p:cNvSpPr>
            <p:nvPr/>
          </p:nvSpPr>
          <p:spPr bwMode="auto">
            <a:xfrm>
              <a:off x="740" y="977"/>
              <a:ext cx="5" cy="6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5" y="3"/>
                </a:cxn>
                <a:cxn ang="0">
                  <a:pos x="5" y="7"/>
                </a:cxn>
                <a:cxn ang="0">
                  <a:pos x="4" y="9"/>
                </a:cxn>
                <a:cxn ang="0">
                  <a:pos x="3" y="11"/>
                </a:cxn>
                <a:cxn ang="0">
                  <a:pos x="0" y="0"/>
                </a:cxn>
                <a:cxn ang="0">
                  <a:pos x="5" y="0"/>
                </a:cxn>
              </a:cxnLst>
              <a:rect l="0" t="0" r="r" b="b"/>
              <a:pathLst>
                <a:path w="5" h="11">
                  <a:moveTo>
                    <a:pt x="5" y="0"/>
                  </a:moveTo>
                  <a:lnTo>
                    <a:pt x="5" y="3"/>
                  </a:lnTo>
                  <a:lnTo>
                    <a:pt x="5" y="7"/>
                  </a:lnTo>
                  <a:lnTo>
                    <a:pt x="4" y="9"/>
                  </a:lnTo>
                  <a:lnTo>
                    <a:pt x="3" y="11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4" name="Freeform 142"/>
            <p:cNvSpPr>
              <a:spLocks/>
            </p:cNvSpPr>
            <p:nvPr/>
          </p:nvSpPr>
          <p:spPr bwMode="auto">
            <a:xfrm>
              <a:off x="693" y="979"/>
              <a:ext cx="5" cy="7"/>
            </a:xfrm>
            <a:custGeom>
              <a:avLst/>
              <a:gdLst/>
              <a:ahLst/>
              <a:cxnLst>
                <a:cxn ang="0">
                  <a:pos x="5" y="0"/>
                </a:cxn>
                <a:cxn ang="0">
                  <a:pos x="5" y="4"/>
                </a:cxn>
                <a:cxn ang="0">
                  <a:pos x="4" y="6"/>
                </a:cxn>
                <a:cxn ang="0">
                  <a:pos x="3" y="10"/>
                </a:cxn>
                <a:cxn ang="0">
                  <a:pos x="0" y="14"/>
                </a:cxn>
                <a:cxn ang="0">
                  <a:pos x="0" y="0"/>
                </a:cxn>
                <a:cxn ang="0">
                  <a:pos x="5" y="0"/>
                </a:cxn>
              </a:cxnLst>
              <a:rect l="0" t="0" r="r" b="b"/>
              <a:pathLst>
                <a:path w="5" h="14">
                  <a:moveTo>
                    <a:pt x="5" y="0"/>
                  </a:moveTo>
                  <a:lnTo>
                    <a:pt x="5" y="4"/>
                  </a:lnTo>
                  <a:lnTo>
                    <a:pt x="4" y="6"/>
                  </a:lnTo>
                  <a:lnTo>
                    <a:pt x="3" y="10"/>
                  </a:lnTo>
                  <a:lnTo>
                    <a:pt x="0" y="14"/>
                  </a:lnTo>
                  <a:lnTo>
                    <a:pt x="0" y="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5" name="Freeform 143"/>
            <p:cNvSpPr>
              <a:spLocks/>
            </p:cNvSpPr>
            <p:nvPr/>
          </p:nvSpPr>
          <p:spPr bwMode="auto">
            <a:xfrm>
              <a:off x="1599" y="983"/>
              <a:ext cx="203" cy="185"/>
            </a:xfrm>
            <a:custGeom>
              <a:avLst/>
              <a:gdLst/>
              <a:ahLst/>
              <a:cxnLst>
                <a:cxn ang="0">
                  <a:pos x="111" y="37"/>
                </a:cxn>
                <a:cxn ang="0">
                  <a:pos x="74" y="95"/>
                </a:cxn>
                <a:cxn ang="0">
                  <a:pos x="33" y="158"/>
                </a:cxn>
                <a:cxn ang="0">
                  <a:pos x="47" y="165"/>
                </a:cxn>
                <a:cxn ang="0">
                  <a:pos x="60" y="150"/>
                </a:cxn>
                <a:cxn ang="0">
                  <a:pos x="70" y="134"/>
                </a:cxn>
                <a:cxn ang="0">
                  <a:pos x="79" y="134"/>
                </a:cxn>
                <a:cxn ang="0">
                  <a:pos x="96" y="107"/>
                </a:cxn>
                <a:cxn ang="0">
                  <a:pos x="122" y="72"/>
                </a:cxn>
                <a:cxn ang="0">
                  <a:pos x="144" y="45"/>
                </a:cxn>
                <a:cxn ang="0">
                  <a:pos x="169" y="29"/>
                </a:cxn>
                <a:cxn ang="0">
                  <a:pos x="166" y="49"/>
                </a:cxn>
                <a:cxn ang="0">
                  <a:pos x="116" y="115"/>
                </a:cxn>
                <a:cxn ang="0">
                  <a:pos x="66" y="187"/>
                </a:cxn>
                <a:cxn ang="0">
                  <a:pos x="52" y="224"/>
                </a:cxn>
                <a:cxn ang="0">
                  <a:pos x="64" y="229"/>
                </a:cxn>
                <a:cxn ang="0">
                  <a:pos x="82" y="216"/>
                </a:cxn>
                <a:cxn ang="0">
                  <a:pos x="110" y="171"/>
                </a:cxn>
                <a:cxn ang="0">
                  <a:pos x="140" y="126"/>
                </a:cxn>
                <a:cxn ang="0">
                  <a:pos x="164" y="103"/>
                </a:cxn>
                <a:cxn ang="0">
                  <a:pos x="175" y="84"/>
                </a:cxn>
                <a:cxn ang="0">
                  <a:pos x="192" y="76"/>
                </a:cxn>
                <a:cxn ang="0">
                  <a:pos x="184" y="92"/>
                </a:cxn>
                <a:cxn ang="0">
                  <a:pos x="129" y="173"/>
                </a:cxn>
                <a:cxn ang="0">
                  <a:pos x="79" y="260"/>
                </a:cxn>
                <a:cxn ang="0">
                  <a:pos x="66" y="309"/>
                </a:cxn>
                <a:cxn ang="0">
                  <a:pos x="86" y="292"/>
                </a:cxn>
                <a:cxn ang="0">
                  <a:pos x="115" y="251"/>
                </a:cxn>
                <a:cxn ang="0">
                  <a:pos x="140" y="208"/>
                </a:cxn>
                <a:cxn ang="0">
                  <a:pos x="140" y="222"/>
                </a:cxn>
                <a:cxn ang="0">
                  <a:pos x="123" y="264"/>
                </a:cxn>
                <a:cxn ang="0">
                  <a:pos x="100" y="301"/>
                </a:cxn>
                <a:cxn ang="0">
                  <a:pos x="95" y="326"/>
                </a:cxn>
                <a:cxn ang="0">
                  <a:pos x="78" y="348"/>
                </a:cxn>
                <a:cxn ang="0">
                  <a:pos x="50" y="371"/>
                </a:cxn>
                <a:cxn ang="0">
                  <a:pos x="55" y="338"/>
                </a:cxn>
                <a:cxn ang="0">
                  <a:pos x="49" y="309"/>
                </a:cxn>
                <a:cxn ang="0">
                  <a:pos x="38" y="276"/>
                </a:cxn>
                <a:cxn ang="0">
                  <a:pos x="31" y="243"/>
                </a:cxn>
                <a:cxn ang="0">
                  <a:pos x="23" y="214"/>
                </a:cxn>
                <a:cxn ang="0">
                  <a:pos x="28" y="183"/>
                </a:cxn>
                <a:cxn ang="0">
                  <a:pos x="16" y="154"/>
                </a:cxn>
                <a:cxn ang="0">
                  <a:pos x="7" y="121"/>
                </a:cxn>
                <a:cxn ang="0">
                  <a:pos x="0" y="88"/>
                </a:cxn>
                <a:cxn ang="0">
                  <a:pos x="0" y="66"/>
                </a:cxn>
                <a:cxn ang="0">
                  <a:pos x="21" y="47"/>
                </a:cxn>
                <a:cxn ang="0">
                  <a:pos x="42" y="39"/>
                </a:cxn>
                <a:cxn ang="0">
                  <a:pos x="70" y="20"/>
                </a:cxn>
                <a:cxn ang="0">
                  <a:pos x="21" y="97"/>
                </a:cxn>
                <a:cxn ang="0">
                  <a:pos x="39" y="101"/>
                </a:cxn>
                <a:cxn ang="0">
                  <a:pos x="73" y="64"/>
                </a:cxn>
                <a:cxn ang="0">
                  <a:pos x="105" y="25"/>
                </a:cxn>
                <a:cxn ang="0">
                  <a:pos x="127" y="4"/>
                </a:cxn>
              </a:cxnLst>
              <a:rect l="0" t="0" r="r" b="b"/>
              <a:pathLst>
                <a:path w="203" h="371">
                  <a:moveTo>
                    <a:pt x="139" y="0"/>
                  </a:moveTo>
                  <a:lnTo>
                    <a:pt x="124" y="18"/>
                  </a:lnTo>
                  <a:lnTo>
                    <a:pt x="111" y="37"/>
                  </a:lnTo>
                  <a:lnTo>
                    <a:pt x="99" y="57"/>
                  </a:lnTo>
                  <a:lnTo>
                    <a:pt x="86" y="76"/>
                  </a:lnTo>
                  <a:lnTo>
                    <a:pt x="74" y="95"/>
                  </a:lnTo>
                  <a:lnTo>
                    <a:pt x="62" y="115"/>
                  </a:lnTo>
                  <a:lnTo>
                    <a:pt x="48" y="136"/>
                  </a:lnTo>
                  <a:lnTo>
                    <a:pt x="33" y="158"/>
                  </a:lnTo>
                  <a:lnTo>
                    <a:pt x="37" y="165"/>
                  </a:lnTo>
                  <a:lnTo>
                    <a:pt x="42" y="167"/>
                  </a:lnTo>
                  <a:lnTo>
                    <a:pt x="47" y="165"/>
                  </a:lnTo>
                  <a:lnTo>
                    <a:pt x="52" y="161"/>
                  </a:lnTo>
                  <a:lnTo>
                    <a:pt x="55" y="156"/>
                  </a:lnTo>
                  <a:lnTo>
                    <a:pt x="60" y="150"/>
                  </a:lnTo>
                  <a:lnTo>
                    <a:pt x="65" y="144"/>
                  </a:lnTo>
                  <a:lnTo>
                    <a:pt x="70" y="142"/>
                  </a:lnTo>
                  <a:lnTo>
                    <a:pt x="70" y="134"/>
                  </a:lnTo>
                  <a:lnTo>
                    <a:pt x="73" y="134"/>
                  </a:lnTo>
                  <a:lnTo>
                    <a:pt x="76" y="134"/>
                  </a:lnTo>
                  <a:lnTo>
                    <a:pt x="79" y="134"/>
                  </a:lnTo>
                  <a:lnTo>
                    <a:pt x="80" y="130"/>
                  </a:lnTo>
                  <a:lnTo>
                    <a:pt x="87" y="119"/>
                  </a:lnTo>
                  <a:lnTo>
                    <a:pt x="96" y="107"/>
                  </a:lnTo>
                  <a:lnTo>
                    <a:pt x="105" y="95"/>
                  </a:lnTo>
                  <a:lnTo>
                    <a:pt x="115" y="86"/>
                  </a:lnTo>
                  <a:lnTo>
                    <a:pt x="122" y="72"/>
                  </a:lnTo>
                  <a:lnTo>
                    <a:pt x="129" y="62"/>
                  </a:lnTo>
                  <a:lnTo>
                    <a:pt x="137" y="53"/>
                  </a:lnTo>
                  <a:lnTo>
                    <a:pt x="144" y="45"/>
                  </a:lnTo>
                  <a:lnTo>
                    <a:pt x="153" y="39"/>
                  </a:lnTo>
                  <a:lnTo>
                    <a:pt x="160" y="33"/>
                  </a:lnTo>
                  <a:lnTo>
                    <a:pt x="169" y="29"/>
                  </a:lnTo>
                  <a:lnTo>
                    <a:pt x="179" y="25"/>
                  </a:lnTo>
                  <a:lnTo>
                    <a:pt x="184" y="25"/>
                  </a:lnTo>
                  <a:lnTo>
                    <a:pt x="166" y="49"/>
                  </a:lnTo>
                  <a:lnTo>
                    <a:pt x="149" y="70"/>
                  </a:lnTo>
                  <a:lnTo>
                    <a:pt x="132" y="93"/>
                  </a:lnTo>
                  <a:lnTo>
                    <a:pt x="116" y="115"/>
                  </a:lnTo>
                  <a:lnTo>
                    <a:pt x="99" y="138"/>
                  </a:lnTo>
                  <a:lnTo>
                    <a:pt x="82" y="161"/>
                  </a:lnTo>
                  <a:lnTo>
                    <a:pt x="66" y="187"/>
                  </a:lnTo>
                  <a:lnTo>
                    <a:pt x="50" y="212"/>
                  </a:lnTo>
                  <a:lnTo>
                    <a:pt x="50" y="218"/>
                  </a:lnTo>
                  <a:lnTo>
                    <a:pt x="52" y="224"/>
                  </a:lnTo>
                  <a:lnTo>
                    <a:pt x="54" y="227"/>
                  </a:lnTo>
                  <a:lnTo>
                    <a:pt x="57" y="231"/>
                  </a:lnTo>
                  <a:lnTo>
                    <a:pt x="64" y="229"/>
                  </a:lnTo>
                  <a:lnTo>
                    <a:pt x="70" y="222"/>
                  </a:lnTo>
                  <a:lnTo>
                    <a:pt x="76" y="214"/>
                  </a:lnTo>
                  <a:lnTo>
                    <a:pt x="82" y="216"/>
                  </a:lnTo>
                  <a:lnTo>
                    <a:pt x="91" y="200"/>
                  </a:lnTo>
                  <a:lnTo>
                    <a:pt x="101" y="185"/>
                  </a:lnTo>
                  <a:lnTo>
                    <a:pt x="110" y="171"/>
                  </a:lnTo>
                  <a:lnTo>
                    <a:pt x="121" y="156"/>
                  </a:lnTo>
                  <a:lnTo>
                    <a:pt x="131" y="142"/>
                  </a:lnTo>
                  <a:lnTo>
                    <a:pt x="140" y="126"/>
                  </a:lnTo>
                  <a:lnTo>
                    <a:pt x="152" y="115"/>
                  </a:lnTo>
                  <a:lnTo>
                    <a:pt x="161" y="101"/>
                  </a:lnTo>
                  <a:lnTo>
                    <a:pt x="164" y="103"/>
                  </a:lnTo>
                  <a:lnTo>
                    <a:pt x="166" y="95"/>
                  </a:lnTo>
                  <a:lnTo>
                    <a:pt x="170" y="88"/>
                  </a:lnTo>
                  <a:lnTo>
                    <a:pt x="175" y="84"/>
                  </a:lnTo>
                  <a:lnTo>
                    <a:pt x="181" y="82"/>
                  </a:lnTo>
                  <a:lnTo>
                    <a:pt x="187" y="78"/>
                  </a:lnTo>
                  <a:lnTo>
                    <a:pt x="192" y="76"/>
                  </a:lnTo>
                  <a:lnTo>
                    <a:pt x="198" y="72"/>
                  </a:lnTo>
                  <a:lnTo>
                    <a:pt x="203" y="66"/>
                  </a:lnTo>
                  <a:lnTo>
                    <a:pt x="184" y="92"/>
                  </a:lnTo>
                  <a:lnTo>
                    <a:pt x="165" y="117"/>
                  </a:lnTo>
                  <a:lnTo>
                    <a:pt x="147" y="144"/>
                  </a:lnTo>
                  <a:lnTo>
                    <a:pt x="129" y="173"/>
                  </a:lnTo>
                  <a:lnTo>
                    <a:pt x="112" y="202"/>
                  </a:lnTo>
                  <a:lnTo>
                    <a:pt x="95" y="231"/>
                  </a:lnTo>
                  <a:lnTo>
                    <a:pt x="79" y="260"/>
                  </a:lnTo>
                  <a:lnTo>
                    <a:pt x="62" y="290"/>
                  </a:lnTo>
                  <a:lnTo>
                    <a:pt x="63" y="301"/>
                  </a:lnTo>
                  <a:lnTo>
                    <a:pt x="66" y="309"/>
                  </a:lnTo>
                  <a:lnTo>
                    <a:pt x="71" y="311"/>
                  </a:lnTo>
                  <a:lnTo>
                    <a:pt x="78" y="305"/>
                  </a:lnTo>
                  <a:lnTo>
                    <a:pt x="86" y="292"/>
                  </a:lnTo>
                  <a:lnTo>
                    <a:pt x="95" y="278"/>
                  </a:lnTo>
                  <a:lnTo>
                    <a:pt x="105" y="264"/>
                  </a:lnTo>
                  <a:lnTo>
                    <a:pt x="115" y="251"/>
                  </a:lnTo>
                  <a:lnTo>
                    <a:pt x="123" y="237"/>
                  </a:lnTo>
                  <a:lnTo>
                    <a:pt x="132" y="224"/>
                  </a:lnTo>
                  <a:lnTo>
                    <a:pt x="140" y="208"/>
                  </a:lnTo>
                  <a:lnTo>
                    <a:pt x="147" y="192"/>
                  </a:lnTo>
                  <a:lnTo>
                    <a:pt x="144" y="208"/>
                  </a:lnTo>
                  <a:lnTo>
                    <a:pt x="140" y="222"/>
                  </a:lnTo>
                  <a:lnTo>
                    <a:pt x="136" y="237"/>
                  </a:lnTo>
                  <a:lnTo>
                    <a:pt x="129" y="251"/>
                  </a:lnTo>
                  <a:lnTo>
                    <a:pt x="123" y="264"/>
                  </a:lnTo>
                  <a:lnTo>
                    <a:pt x="116" y="278"/>
                  </a:lnTo>
                  <a:lnTo>
                    <a:pt x="108" y="290"/>
                  </a:lnTo>
                  <a:lnTo>
                    <a:pt x="100" y="301"/>
                  </a:lnTo>
                  <a:lnTo>
                    <a:pt x="100" y="311"/>
                  </a:lnTo>
                  <a:lnTo>
                    <a:pt x="99" y="319"/>
                  </a:lnTo>
                  <a:lnTo>
                    <a:pt x="95" y="326"/>
                  </a:lnTo>
                  <a:lnTo>
                    <a:pt x="90" y="334"/>
                  </a:lnTo>
                  <a:lnTo>
                    <a:pt x="84" y="342"/>
                  </a:lnTo>
                  <a:lnTo>
                    <a:pt x="78" y="348"/>
                  </a:lnTo>
                  <a:lnTo>
                    <a:pt x="73" y="356"/>
                  </a:lnTo>
                  <a:lnTo>
                    <a:pt x="68" y="363"/>
                  </a:lnTo>
                  <a:lnTo>
                    <a:pt x="50" y="371"/>
                  </a:lnTo>
                  <a:lnTo>
                    <a:pt x="57" y="361"/>
                  </a:lnTo>
                  <a:lnTo>
                    <a:pt x="58" y="350"/>
                  </a:lnTo>
                  <a:lnTo>
                    <a:pt x="55" y="338"/>
                  </a:lnTo>
                  <a:lnTo>
                    <a:pt x="50" y="325"/>
                  </a:lnTo>
                  <a:lnTo>
                    <a:pt x="45" y="325"/>
                  </a:lnTo>
                  <a:lnTo>
                    <a:pt x="49" y="309"/>
                  </a:lnTo>
                  <a:lnTo>
                    <a:pt x="48" y="297"/>
                  </a:lnTo>
                  <a:lnTo>
                    <a:pt x="44" y="288"/>
                  </a:lnTo>
                  <a:lnTo>
                    <a:pt x="38" y="276"/>
                  </a:lnTo>
                  <a:lnTo>
                    <a:pt x="33" y="266"/>
                  </a:lnTo>
                  <a:lnTo>
                    <a:pt x="29" y="255"/>
                  </a:lnTo>
                  <a:lnTo>
                    <a:pt x="31" y="243"/>
                  </a:lnTo>
                  <a:lnTo>
                    <a:pt x="38" y="227"/>
                  </a:lnTo>
                  <a:lnTo>
                    <a:pt x="27" y="222"/>
                  </a:lnTo>
                  <a:lnTo>
                    <a:pt x="23" y="214"/>
                  </a:lnTo>
                  <a:lnTo>
                    <a:pt x="23" y="204"/>
                  </a:lnTo>
                  <a:lnTo>
                    <a:pt x="26" y="192"/>
                  </a:lnTo>
                  <a:lnTo>
                    <a:pt x="28" y="183"/>
                  </a:lnTo>
                  <a:lnTo>
                    <a:pt x="28" y="173"/>
                  </a:lnTo>
                  <a:lnTo>
                    <a:pt x="26" y="163"/>
                  </a:lnTo>
                  <a:lnTo>
                    <a:pt x="16" y="154"/>
                  </a:lnTo>
                  <a:lnTo>
                    <a:pt x="13" y="158"/>
                  </a:lnTo>
                  <a:lnTo>
                    <a:pt x="6" y="140"/>
                  </a:lnTo>
                  <a:lnTo>
                    <a:pt x="7" y="121"/>
                  </a:lnTo>
                  <a:lnTo>
                    <a:pt x="8" y="103"/>
                  </a:lnTo>
                  <a:lnTo>
                    <a:pt x="1" y="93"/>
                  </a:lnTo>
                  <a:lnTo>
                    <a:pt x="0" y="88"/>
                  </a:lnTo>
                  <a:lnTo>
                    <a:pt x="0" y="82"/>
                  </a:lnTo>
                  <a:lnTo>
                    <a:pt x="0" y="74"/>
                  </a:lnTo>
                  <a:lnTo>
                    <a:pt x="0" y="66"/>
                  </a:lnTo>
                  <a:lnTo>
                    <a:pt x="6" y="57"/>
                  </a:lnTo>
                  <a:lnTo>
                    <a:pt x="13" y="51"/>
                  </a:lnTo>
                  <a:lnTo>
                    <a:pt x="21" y="47"/>
                  </a:lnTo>
                  <a:lnTo>
                    <a:pt x="28" y="45"/>
                  </a:lnTo>
                  <a:lnTo>
                    <a:pt x="36" y="43"/>
                  </a:lnTo>
                  <a:lnTo>
                    <a:pt x="42" y="39"/>
                  </a:lnTo>
                  <a:lnTo>
                    <a:pt x="47" y="31"/>
                  </a:lnTo>
                  <a:lnTo>
                    <a:pt x="50" y="20"/>
                  </a:lnTo>
                  <a:lnTo>
                    <a:pt x="70" y="20"/>
                  </a:lnTo>
                  <a:lnTo>
                    <a:pt x="20" y="90"/>
                  </a:lnTo>
                  <a:lnTo>
                    <a:pt x="21" y="93"/>
                  </a:lnTo>
                  <a:lnTo>
                    <a:pt x="21" y="97"/>
                  </a:lnTo>
                  <a:lnTo>
                    <a:pt x="23" y="103"/>
                  </a:lnTo>
                  <a:lnTo>
                    <a:pt x="26" y="107"/>
                  </a:lnTo>
                  <a:lnTo>
                    <a:pt x="39" y="101"/>
                  </a:lnTo>
                  <a:lnTo>
                    <a:pt x="52" y="92"/>
                  </a:lnTo>
                  <a:lnTo>
                    <a:pt x="63" y="80"/>
                  </a:lnTo>
                  <a:lnTo>
                    <a:pt x="73" y="64"/>
                  </a:lnTo>
                  <a:lnTo>
                    <a:pt x="82" y="51"/>
                  </a:lnTo>
                  <a:lnTo>
                    <a:pt x="92" y="37"/>
                  </a:lnTo>
                  <a:lnTo>
                    <a:pt x="105" y="25"/>
                  </a:lnTo>
                  <a:lnTo>
                    <a:pt x="117" y="16"/>
                  </a:lnTo>
                  <a:lnTo>
                    <a:pt x="121" y="10"/>
                  </a:lnTo>
                  <a:lnTo>
                    <a:pt x="127" y="4"/>
                  </a:lnTo>
                  <a:lnTo>
                    <a:pt x="132" y="0"/>
                  </a:lnTo>
                  <a:lnTo>
                    <a:pt x="139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6" name="Freeform 144"/>
            <p:cNvSpPr>
              <a:spLocks/>
            </p:cNvSpPr>
            <p:nvPr/>
          </p:nvSpPr>
          <p:spPr bwMode="auto">
            <a:xfrm>
              <a:off x="960" y="987"/>
              <a:ext cx="615" cy="639"/>
            </a:xfrm>
            <a:custGeom>
              <a:avLst/>
              <a:gdLst/>
              <a:ahLst/>
              <a:cxnLst>
                <a:cxn ang="0">
                  <a:pos x="581" y="56"/>
                </a:cxn>
                <a:cxn ang="0">
                  <a:pos x="548" y="99"/>
                </a:cxn>
                <a:cxn ang="0">
                  <a:pos x="513" y="138"/>
                </a:cxn>
                <a:cxn ang="0">
                  <a:pos x="504" y="177"/>
                </a:cxn>
                <a:cxn ang="0">
                  <a:pos x="486" y="206"/>
                </a:cxn>
                <a:cxn ang="0">
                  <a:pos x="466" y="217"/>
                </a:cxn>
                <a:cxn ang="0">
                  <a:pos x="454" y="239"/>
                </a:cxn>
                <a:cxn ang="0">
                  <a:pos x="408" y="336"/>
                </a:cxn>
                <a:cxn ang="0">
                  <a:pos x="365" y="433"/>
                </a:cxn>
                <a:cxn ang="0">
                  <a:pos x="324" y="532"/>
                </a:cxn>
                <a:cxn ang="0">
                  <a:pos x="288" y="633"/>
                </a:cxn>
                <a:cxn ang="0">
                  <a:pos x="260" y="742"/>
                </a:cxn>
                <a:cxn ang="0">
                  <a:pos x="237" y="808"/>
                </a:cxn>
                <a:cxn ang="0">
                  <a:pos x="217" y="847"/>
                </a:cxn>
                <a:cxn ang="0">
                  <a:pos x="200" y="889"/>
                </a:cxn>
                <a:cxn ang="0">
                  <a:pos x="176" y="936"/>
                </a:cxn>
                <a:cxn ang="0">
                  <a:pos x="158" y="987"/>
                </a:cxn>
                <a:cxn ang="0">
                  <a:pos x="144" y="1018"/>
                </a:cxn>
                <a:cxn ang="0">
                  <a:pos x="79" y="1173"/>
                </a:cxn>
                <a:cxn ang="0">
                  <a:pos x="44" y="1229"/>
                </a:cxn>
                <a:cxn ang="0">
                  <a:pos x="10" y="1280"/>
                </a:cxn>
                <a:cxn ang="0">
                  <a:pos x="21" y="1239"/>
                </a:cxn>
                <a:cxn ang="0">
                  <a:pos x="52" y="1183"/>
                </a:cxn>
                <a:cxn ang="0">
                  <a:pos x="82" y="1126"/>
                </a:cxn>
                <a:cxn ang="0">
                  <a:pos x="97" y="1091"/>
                </a:cxn>
                <a:cxn ang="0">
                  <a:pos x="119" y="1021"/>
                </a:cxn>
                <a:cxn ang="0">
                  <a:pos x="150" y="932"/>
                </a:cxn>
                <a:cxn ang="0">
                  <a:pos x="185" y="854"/>
                </a:cxn>
                <a:cxn ang="0">
                  <a:pos x="195" y="818"/>
                </a:cxn>
                <a:cxn ang="0">
                  <a:pos x="211" y="781"/>
                </a:cxn>
                <a:cxn ang="0">
                  <a:pos x="234" y="728"/>
                </a:cxn>
                <a:cxn ang="0">
                  <a:pos x="267" y="633"/>
                </a:cxn>
                <a:cxn ang="0">
                  <a:pos x="302" y="538"/>
                </a:cxn>
                <a:cxn ang="0">
                  <a:pos x="328" y="478"/>
                </a:cxn>
                <a:cxn ang="0">
                  <a:pos x="346" y="429"/>
                </a:cxn>
                <a:cxn ang="0">
                  <a:pos x="372" y="388"/>
                </a:cxn>
                <a:cxn ang="0">
                  <a:pos x="403" y="311"/>
                </a:cxn>
                <a:cxn ang="0">
                  <a:pos x="445" y="239"/>
                </a:cxn>
                <a:cxn ang="0">
                  <a:pos x="478" y="186"/>
                </a:cxn>
                <a:cxn ang="0">
                  <a:pos x="498" y="151"/>
                </a:cxn>
                <a:cxn ang="0">
                  <a:pos x="518" y="118"/>
                </a:cxn>
                <a:cxn ang="0">
                  <a:pos x="535" y="95"/>
                </a:cxn>
                <a:cxn ang="0">
                  <a:pos x="551" y="70"/>
                </a:cxn>
                <a:cxn ang="0">
                  <a:pos x="569" y="47"/>
                </a:cxn>
                <a:cxn ang="0">
                  <a:pos x="580" y="47"/>
                </a:cxn>
                <a:cxn ang="0">
                  <a:pos x="598" y="21"/>
                </a:cxn>
                <a:cxn ang="0">
                  <a:pos x="598" y="23"/>
                </a:cxn>
              </a:cxnLst>
              <a:rect l="0" t="0" r="r" b="b"/>
              <a:pathLst>
                <a:path w="615" h="1280">
                  <a:moveTo>
                    <a:pt x="602" y="27"/>
                  </a:moveTo>
                  <a:lnTo>
                    <a:pt x="592" y="43"/>
                  </a:lnTo>
                  <a:lnTo>
                    <a:pt x="581" y="56"/>
                  </a:lnTo>
                  <a:lnTo>
                    <a:pt x="571" y="72"/>
                  </a:lnTo>
                  <a:lnTo>
                    <a:pt x="560" y="85"/>
                  </a:lnTo>
                  <a:lnTo>
                    <a:pt x="548" y="99"/>
                  </a:lnTo>
                  <a:lnTo>
                    <a:pt x="536" y="113"/>
                  </a:lnTo>
                  <a:lnTo>
                    <a:pt x="524" y="126"/>
                  </a:lnTo>
                  <a:lnTo>
                    <a:pt x="513" y="138"/>
                  </a:lnTo>
                  <a:lnTo>
                    <a:pt x="512" y="151"/>
                  </a:lnTo>
                  <a:lnTo>
                    <a:pt x="508" y="165"/>
                  </a:lnTo>
                  <a:lnTo>
                    <a:pt x="504" y="177"/>
                  </a:lnTo>
                  <a:lnTo>
                    <a:pt x="498" y="188"/>
                  </a:lnTo>
                  <a:lnTo>
                    <a:pt x="492" y="198"/>
                  </a:lnTo>
                  <a:lnTo>
                    <a:pt x="486" y="206"/>
                  </a:lnTo>
                  <a:lnTo>
                    <a:pt x="480" y="214"/>
                  </a:lnTo>
                  <a:lnTo>
                    <a:pt x="474" y="219"/>
                  </a:lnTo>
                  <a:lnTo>
                    <a:pt x="466" y="217"/>
                  </a:lnTo>
                  <a:lnTo>
                    <a:pt x="462" y="225"/>
                  </a:lnTo>
                  <a:lnTo>
                    <a:pt x="460" y="235"/>
                  </a:lnTo>
                  <a:lnTo>
                    <a:pt x="454" y="239"/>
                  </a:lnTo>
                  <a:lnTo>
                    <a:pt x="439" y="272"/>
                  </a:lnTo>
                  <a:lnTo>
                    <a:pt x="423" y="303"/>
                  </a:lnTo>
                  <a:lnTo>
                    <a:pt x="408" y="336"/>
                  </a:lnTo>
                  <a:lnTo>
                    <a:pt x="393" y="369"/>
                  </a:lnTo>
                  <a:lnTo>
                    <a:pt x="379" y="400"/>
                  </a:lnTo>
                  <a:lnTo>
                    <a:pt x="365" y="433"/>
                  </a:lnTo>
                  <a:lnTo>
                    <a:pt x="351" y="466"/>
                  </a:lnTo>
                  <a:lnTo>
                    <a:pt x="338" y="497"/>
                  </a:lnTo>
                  <a:lnTo>
                    <a:pt x="324" y="532"/>
                  </a:lnTo>
                  <a:lnTo>
                    <a:pt x="312" y="565"/>
                  </a:lnTo>
                  <a:lnTo>
                    <a:pt x="300" y="598"/>
                  </a:lnTo>
                  <a:lnTo>
                    <a:pt x="288" y="633"/>
                  </a:lnTo>
                  <a:lnTo>
                    <a:pt x="279" y="670"/>
                  </a:lnTo>
                  <a:lnTo>
                    <a:pt x="269" y="705"/>
                  </a:lnTo>
                  <a:lnTo>
                    <a:pt x="260" y="742"/>
                  </a:lnTo>
                  <a:lnTo>
                    <a:pt x="251" y="781"/>
                  </a:lnTo>
                  <a:lnTo>
                    <a:pt x="244" y="794"/>
                  </a:lnTo>
                  <a:lnTo>
                    <a:pt x="237" y="808"/>
                  </a:lnTo>
                  <a:lnTo>
                    <a:pt x="230" y="821"/>
                  </a:lnTo>
                  <a:lnTo>
                    <a:pt x="224" y="833"/>
                  </a:lnTo>
                  <a:lnTo>
                    <a:pt x="217" y="847"/>
                  </a:lnTo>
                  <a:lnTo>
                    <a:pt x="211" y="860"/>
                  </a:lnTo>
                  <a:lnTo>
                    <a:pt x="206" y="874"/>
                  </a:lnTo>
                  <a:lnTo>
                    <a:pt x="200" y="889"/>
                  </a:lnTo>
                  <a:lnTo>
                    <a:pt x="190" y="903"/>
                  </a:lnTo>
                  <a:lnTo>
                    <a:pt x="182" y="919"/>
                  </a:lnTo>
                  <a:lnTo>
                    <a:pt x="176" y="936"/>
                  </a:lnTo>
                  <a:lnTo>
                    <a:pt x="170" y="953"/>
                  </a:lnTo>
                  <a:lnTo>
                    <a:pt x="164" y="969"/>
                  </a:lnTo>
                  <a:lnTo>
                    <a:pt x="158" y="987"/>
                  </a:lnTo>
                  <a:lnTo>
                    <a:pt x="152" y="1000"/>
                  </a:lnTo>
                  <a:lnTo>
                    <a:pt x="143" y="1014"/>
                  </a:lnTo>
                  <a:lnTo>
                    <a:pt x="144" y="1018"/>
                  </a:lnTo>
                  <a:lnTo>
                    <a:pt x="102" y="1138"/>
                  </a:lnTo>
                  <a:lnTo>
                    <a:pt x="90" y="1155"/>
                  </a:lnTo>
                  <a:lnTo>
                    <a:pt x="79" y="1173"/>
                  </a:lnTo>
                  <a:lnTo>
                    <a:pt x="68" y="1192"/>
                  </a:lnTo>
                  <a:lnTo>
                    <a:pt x="57" y="1210"/>
                  </a:lnTo>
                  <a:lnTo>
                    <a:pt x="44" y="1229"/>
                  </a:lnTo>
                  <a:lnTo>
                    <a:pt x="33" y="1247"/>
                  </a:lnTo>
                  <a:lnTo>
                    <a:pt x="22" y="1264"/>
                  </a:lnTo>
                  <a:lnTo>
                    <a:pt x="10" y="1280"/>
                  </a:lnTo>
                  <a:lnTo>
                    <a:pt x="0" y="1278"/>
                  </a:lnTo>
                  <a:lnTo>
                    <a:pt x="10" y="1256"/>
                  </a:lnTo>
                  <a:lnTo>
                    <a:pt x="21" y="1239"/>
                  </a:lnTo>
                  <a:lnTo>
                    <a:pt x="31" y="1220"/>
                  </a:lnTo>
                  <a:lnTo>
                    <a:pt x="42" y="1202"/>
                  </a:lnTo>
                  <a:lnTo>
                    <a:pt x="52" y="1183"/>
                  </a:lnTo>
                  <a:lnTo>
                    <a:pt x="63" y="1165"/>
                  </a:lnTo>
                  <a:lnTo>
                    <a:pt x="73" y="1146"/>
                  </a:lnTo>
                  <a:lnTo>
                    <a:pt x="82" y="1126"/>
                  </a:lnTo>
                  <a:lnTo>
                    <a:pt x="82" y="1111"/>
                  </a:lnTo>
                  <a:lnTo>
                    <a:pt x="90" y="1101"/>
                  </a:lnTo>
                  <a:lnTo>
                    <a:pt x="97" y="1091"/>
                  </a:lnTo>
                  <a:lnTo>
                    <a:pt x="102" y="1080"/>
                  </a:lnTo>
                  <a:lnTo>
                    <a:pt x="111" y="1051"/>
                  </a:lnTo>
                  <a:lnTo>
                    <a:pt x="119" y="1021"/>
                  </a:lnTo>
                  <a:lnTo>
                    <a:pt x="129" y="990"/>
                  </a:lnTo>
                  <a:lnTo>
                    <a:pt x="139" y="961"/>
                  </a:lnTo>
                  <a:lnTo>
                    <a:pt x="150" y="932"/>
                  </a:lnTo>
                  <a:lnTo>
                    <a:pt x="161" y="903"/>
                  </a:lnTo>
                  <a:lnTo>
                    <a:pt x="173" y="878"/>
                  </a:lnTo>
                  <a:lnTo>
                    <a:pt x="185" y="854"/>
                  </a:lnTo>
                  <a:lnTo>
                    <a:pt x="187" y="843"/>
                  </a:lnTo>
                  <a:lnTo>
                    <a:pt x="191" y="831"/>
                  </a:lnTo>
                  <a:lnTo>
                    <a:pt x="195" y="818"/>
                  </a:lnTo>
                  <a:lnTo>
                    <a:pt x="200" y="804"/>
                  </a:lnTo>
                  <a:lnTo>
                    <a:pt x="206" y="792"/>
                  </a:lnTo>
                  <a:lnTo>
                    <a:pt x="211" y="781"/>
                  </a:lnTo>
                  <a:lnTo>
                    <a:pt x="218" y="769"/>
                  </a:lnTo>
                  <a:lnTo>
                    <a:pt x="224" y="761"/>
                  </a:lnTo>
                  <a:lnTo>
                    <a:pt x="234" y="728"/>
                  </a:lnTo>
                  <a:lnTo>
                    <a:pt x="244" y="697"/>
                  </a:lnTo>
                  <a:lnTo>
                    <a:pt x="256" y="666"/>
                  </a:lnTo>
                  <a:lnTo>
                    <a:pt x="267" y="633"/>
                  </a:lnTo>
                  <a:lnTo>
                    <a:pt x="280" y="602"/>
                  </a:lnTo>
                  <a:lnTo>
                    <a:pt x="291" y="571"/>
                  </a:lnTo>
                  <a:lnTo>
                    <a:pt x="302" y="538"/>
                  </a:lnTo>
                  <a:lnTo>
                    <a:pt x="311" y="505"/>
                  </a:lnTo>
                  <a:lnTo>
                    <a:pt x="321" y="493"/>
                  </a:lnTo>
                  <a:lnTo>
                    <a:pt x="328" y="478"/>
                  </a:lnTo>
                  <a:lnTo>
                    <a:pt x="334" y="462"/>
                  </a:lnTo>
                  <a:lnTo>
                    <a:pt x="340" y="445"/>
                  </a:lnTo>
                  <a:lnTo>
                    <a:pt x="346" y="429"/>
                  </a:lnTo>
                  <a:lnTo>
                    <a:pt x="353" y="414"/>
                  </a:lnTo>
                  <a:lnTo>
                    <a:pt x="361" y="400"/>
                  </a:lnTo>
                  <a:lnTo>
                    <a:pt x="372" y="388"/>
                  </a:lnTo>
                  <a:lnTo>
                    <a:pt x="381" y="361"/>
                  </a:lnTo>
                  <a:lnTo>
                    <a:pt x="391" y="336"/>
                  </a:lnTo>
                  <a:lnTo>
                    <a:pt x="403" y="311"/>
                  </a:lnTo>
                  <a:lnTo>
                    <a:pt x="417" y="287"/>
                  </a:lnTo>
                  <a:lnTo>
                    <a:pt x="430" y="262"/>
                  </a:lnTo>
                  <a:lnTo>
                    <a:pt x="445" y="239"/>
                  </a:lnTo>
                  <a:lnTo>
                    <a:pt x="457" y="216"/>
                  </a:lnTo>
                  <a:lnTo>
                    <a:pt x="470" y="192"/>
                  </a:lnTo>
                  <a:lnTo>
                    <a:pt x="478" y="186"/>
                  </a:lnTo>
                  <a:lnTo>
                    <a:pt x="486" y="177"/>
                  </a:lnTo>
                  <a:lnTo>
                    <a:pt x="492" y="165"/>
                  </a:lnTo>
                  <a:lnTo>
                    <a:pt x="498" y="151"/>
                  </a:lnTo>
                  <a:lnTo>
                    <a:pt x="504" y="140"/>
                  </a:lnTo>
                  <a:lnTo>
                    <a:pt x="511" y="128"/>
                  </a:lnTo>
                  <a:lnTo>
                    <a:pt x="518" y="118"/>
                  </a:lnTo>
                  <a:lnTo>
                    <a:pt x="528" y="113"/>
                  </a:lnTo>
                  <a:lnTo>
                    <a:pt x="530" y="103"/>
                  </a:lnTo>
                  <a:lnTo>
                    <a:pt x="535" y="95"/>
                  </a:lnTo>
                  <a:lnTo>
                    <a:pt x="540" y="85"/>
                  </a:lnTo>
                  <a:lnTo>
                    <a:pt x="545" y="78"/>
                  </a:lnTo>
                  <a:lnTo>
                    <a:pt x="551" y="70"/>
                  </a:lnTo>
                  <a:lnTo>
                    <a:pt x="557" y="62"/>
                  </a:lnTo>
                  <a:lnTo>
                    <a:pt x="564" y="54"/>
                  </a:lnTo>
                  <a:lnTo>
                    <a:pt x="569" y="47"/>
                  </a:lnTo>
                  <a:lnTo>
                    <a:pt x="572" y="47"/>
                  </a:lnTo>
                  <a:lnTo>
                    <a:pt x="576" y="47"/>
                  </a:lnTo>
                  <a:lnTo>
                    <a:pt x="580" y="47"/>
                  </a:lnTo>
                  <a:lnTo>
                    <a:pt x="581" y="43"/>
                  </a:lnTo>
                  <a:lnTo>
                    <a:pt x="589" y="31"/>
                  </a:lnTo>
                  <a:lnTo>
                    <a:pt x="598" y="21"/>
                  </a:lnTo>
                  <a:lnTo>
                    <a:pt x="607" y="10"/>
                  </a:lnTo>
                  <a:lnTo>
                    <a:pt x="615" y="0"/>
                  </a:lnTo>
                  <a:lnTo>
                    <a:pt x="598" y="23"/>
                  </a:lnTo>
                  <a:lnTo>
                    <a:pt x="602" y="2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7" name="Freeform 145"/>
            <p:cNvSpPr>
              <a:spLocks/>
            </p:cNvSpPr>
            <p:nvPr/>
          </p:nvSpPr>
          <p:spPr bwMode="auto">
            <a:xfrm>
              <a:off x="1767" y="987"/>
              <a:ext cx="192" cy="285"/>
            </a:xfrm>
            <a:custGeom>
              <a:avLst/>
              <a:gdLst/>
              <a:ahLst/>
              <a:cxnLst>
                <a:cxn ang="0">
                  <a:pos x="191" y="41"/>
                </a:cxn>
                <a:cxn ang="0">
                  <a:pos x="182" y="58"/>
                </a:cxn>
                <a:cxn ang="0">
                  <a:pos x="170" y="60"/>
                </a:cxn>
                <a:cxn ang="0">
                  <a:pos x="159" y="54"/>
                </a:cxn>
                <a:cxn ang="0">
                  <a:pos x="148" y="52"/>
                </a:cxn>
                <a:cxn ang="0">
                  <a:pos x="137" y="54"/>
                </a:cxn>
                <a:cxn ang="0">
                  <a:pos x="129" y="85"/>
                </a:cxn>
                <a:cxn ang="0">
                  <a:pos x="122" y="138"/>
                </a:cxn>
                <a:cxn ang="0">
                  <a:pos x="97" y="171"/>
                </a:cxn>
                <a:cxn ang="0">
                  <a:pos x="86" y="210"/>
                </a:cxn>
                <a:cxn ang="0">
                  <a:pos x="83" y="233"/>
                </a:cxn>
                <a:cxn ang="0">
                  <a:pos x="87" y="245"/>
                </a:cxn>
                <a:cxn ang="0">
                  <a:pos x="75" y="251"/>
                </a:cxn>
                <a:cxn ang="0">
                  <a:pos x="77" y="194"/>
                </a:cxn>
                <a:cxn ang="0">
                  <a:pos x="70" y="146"/>
                </a:cxn>
                <a:cxn ang="0">
                  <a:pos x="54" y="184"/>
                </a:cxn>
                <a:cxn ang="0">
                  <a:pos x="50" y="231"/>
                </a:cxn>
                <a:cxn ang="0">
                  <a:pos x="45" y="229"/>
                </a:cxn>
                <a:cxn ang="0">
                  <a:pos x="40" y="223"/>
                </a:cxn>
                <a:cxn ang="0">
                  <a:pos x="46" y="171"/>
                </a:cxn>
                <a:cxn ang="0">
                  <a:pos x="60" y="122"/>
                </a:cxn>
                <a:cxn ang="0">
                  <a:pos x="44" y="120"/>
                </a:cxn>
                <a:cxn ang="0">
                  <a:pos x="30" y="151"/>
                </a:cxn>
                <a:cxn ang="0">
                  <a:pos x="19" y="184"/>
                </a:cxn>
                <a:cxn ang="0">
                  <a:pos x="16" y="217"/>
                </a:cxn>
                <a:cxn ang="0">
                  <a:pos x="22" y="243"/>
                </a:cxn>
                <a:cxn ang="0">
                  <a:pos x="32" y="252"/>
                </a:cxn>
                <a:cxn ang="0">
                  <a:pos x="43" y="256"/>
                </a:cxn>
                <a:cxn ang="0">
                  <a:pos x="53" y="262"/>
                </a:cxn>
                <a:cxn ang="0">
                  <a:pos x="49" y="291"/>
                </a:cxn>
                <a:cxn ang="0">
                  <a:pos x="49" y="351"/>
                </a:cxn>
                <a:cxn ang="0">
                  <a:pos x="65" y="396"/>
                </a:cxn>
                <a:cxn ang="0">
                  <a:pos x="77" y="427"/>
                </a:cxn>
                <a:cxn ang="0">
                  <a:pos x="82" y="447"/>
                </a:cxn>
                <a:cxn ang="0">
                  <a:pos x="70" y="470"/>
                </a:cxn>
                <a:cxn ang="0">
                  <a:pos x="61" y="493"/>
                </a:cxn>
                <a:cxn ang="0">
                  <a:pos x="63" y="518"/>
                </a:cxn>
                <a:cxn ang="0">
                  <a:pos x="65" y="571"/>
                </a:cxn>
                <a:cxn ang="0">
                  <a:pos x="54" y="536"/>
                </a:cxn>
                <a:cxn ang="0">
                  <a:pos x="50" y="495"/>
                </a:cxn>
                <a:cxn ang="0">
                  <a:pos x="29" y="478"/>
                </a:cxn>
                <a:cxn ang="0">
                  <a:pos x="28" y="509"/>
                </a:cxn>
                <a:cxn ang="0">
                  <a:pos x="17" y="503"/>
                </a:cxn>
                <a:cxn ang="0">
                  <a:pos x="16" y="452"/>
                </a:cxn>
                <a:cxn ang="0">
                  <a:pos x="19" y="414"/>
                </a:cxn>
                <a:cxn ang="0">
                  <a:pos x="16" y="386"/>
                </a:cxn>
                <a:cxn ang="0">
                  <a:pos x="6" y="359"/>
                </a:cxn>
                <a:cxn ang="0">
                  <a:pos x="0" y="328"/>
                </a:cxn>
                <a:cxn ang="0">
                  <a:pos x="0" y="282"/>
                </a:cxn>
                <a:cxn ang="0">
                  <a:pos x="2" y="219"/>
                </a:cxn>
                <a:cxn ang="0">
                  <a:pos x="14" y="161"/>
                </a:cxn>
                <a:cxn ang="0">
                  <a:pos x="40" y="113"/>
                </a:cxn>
                <a:cxn ang="0">
                  <a:pos x="65" y="91"/>
                </a:cxn>
                <a:cxn ang="0">
                  <a:pos x="74" y="78"/>
                </a:cxn>
                <a:cxn ang="0">
                  <a:pos x="91" y="64"/>
                </a:cxn>
                <a:cxn ang="0">
                  <a:pos x="113" y="47"/>
                </a:cxn>
                <a:cxn ang="0">
                  <a:pos x="133" y="27"/>
                </a:cxn>
                <a:cxn ang="0">
                  <a:pos x="154" y="8"/>
                </a:cxn>
                <a:cxn ang="0">
                  <a:pos x="172" y="0"/>
                </a:cxn>
                <a:cxn ang="0">
                  <a:pos x="190" y="12"/>
                </a:cxn>
              </a:cxnLst>
              <a:rect l="0" t="0" r="r" b="b"/>
              <a:pathLst>
                <a:path w="192" h="571">
                  <a:moveTo>
                    <a:pt x="192" y="27"/>
                  </a:moveTo>
                  <a:lnTo>
                    <a:pt x="191" y="41"/>
                  </a:lnTo>
                  <a:lnTo>
                    <a:pt x="188" y="50"/>
                  </a:lnTo>
                  <a:lnTo>
                    <a:pt x="182" y="58"/>
                  </a:lnTo>
                  <a:lnTo>
                    <a:pt x="176" y="66"/>
                  </a:lnTo>
                  <a:lnTo>
                    <a:pt x="170" y="60"/>
                  </a:lnTo>
                  <a:lnTo>
                    <a:pt x="165" y="56"/>
                  </a:lnTo>
                  <a:lnTo>
                    <a:pt x="159" y="54"/>
                  </a:lnTo>
                  <a:lnTo>
                    <a:pt x="154" y="52"/>
                  </a:lnTo>
                  <a:lnTo>
                    <a:pt x="148" y="52"/>
                  </a:lnTo>
                  <a:lnTo>
                    <a:pt x="141" y="52"/>
                  </a:lnTo>
                  <a:lnTo>
                    <a:pt x="137" y="54"/>
                  </a:lnTo>
                  <a:lnTo>
                    <a:pt x="130" y="58"/>
                  </a:lnTo>
                  <a:lnTo>
                    <a:pt x="129" y="85"/>
                  </a:lnTo>
                  <a:lnTo>
                    <a:pt x="128" y="113"/>
                  </a:lnTo>
                  <a:lnTo>
                    <a:pt x="122" y="138"/>
                  </a:lnTo>
                  <a:lnTo>
                    <a:pt x="104" y="153"/>
                  </a:lnTo>
                  <a:lnTo>
                    <a:pt x="97" y="171"/>
                  </a:lnTo>
                  <a:lnTo>
                    <a:pt x="91" y="190"/>
                  </a:lnTo>
                  <a:lnTo>
                    <a:pt x="86" y="210"/>
                  </a:lnTo>
                  <a:lnTo>
                    <a:pt x="82" y="227"/>
                  </a:lnTo>
                  <a:lnTo>
                    <a:pt x="83" y="233"/>
                  </a:lnTo>
                  <a:lnTo>
                    <a:pt x="86" y="239"/>
                  </a:lnTo>
                  <a:lnTo>
                    <a:pt x="87" y="245"/>
                  </a:lnTo>
                  <a:lnTo>
                    <a:pt x="87" y="251"/>
                  </a:lnTo>
                  <a:lnTo>
                    <a:pt x="75" y="251"/>
                  </a:lnTo>
                  <a:lnTo>
                    <a:pt x="75" y="223"/>
                  </a:lnTo>
                  <a:lnTo>
                    <a:pt x="77" y="194"/>
                  </a:lnTo>
                  <a:lnTo>
                    <a:pt x="77" y="169"/>
                  </a:lnTo>
                  <a:lnTo>
                    <a:pt x="70" y="146"/>
                  </a:lnTo>
                  <a:lnTo>
                    <a:pt x="58" y="165"/>
                  </a:lnTo>
                  <a:lnTo>
                    <a:pt x="54" y="184"/>
                  </a:lnTo>
                  <a:lnTo>
                    <a:pt x="53" y="208"/>
                  </a:lnTo>
                  <a:lnTo>
                    <a:pt x="50" y="231"/>
                  </a:lnTo>
                  <a:lnTo>
                    <a:pt x="48" y="231"/>
                  </a:lnTo>
                  <a:lnTo>
                    <a:pt x="45" y="229"/>
                  </a:lnTo>
                  <a:lnTo>
                    <a:pt x="43" y="227"/>
                  </a:lnTo>
                  <a:lnTo>
                    <a:pt x="40" y="223"/>
                  </a:lnTo>
                  <a:lnTo>
                    <a:pt x="45" y="198"/>
                  </a:lnTo>
                  <a:lnTo>
                    <a:pt x="46" y="171"/>
                  </a:lnTo>
                  <a:lnTo>
                    <a:pt x="50" y="144"/>
                  </a:lnTo>
                  <a:lnTo>
                    <a:pt x="60" y="122"/>
                  </a:lnTo>
                  <a:lnTo>
                    <a:pt x="50" y="107"/>
                  </a:lnTo>
                  <a:lnTo>
                    <a:pt x="44" y="120"/>
                  </a:lnTo>
                  <a:lnTo>
                    <a:pt x="37" y="136"/>
                  </a:lnTo>
                  <a:lnTo>
                    <a:pt x="30" y="151"/>
                  </a:lnTo>
                  <a:lnTo>
                    <a:pt x="24" y="167"/>
                  </a:lnTo>
                  <a:lnTo>
                    <a:pt x="19" y="184"/>
                  </a:lnTo>
                  <a:lnTo>
                    <a:pt x="16" y="200"/>
                  </a:lnTo>
                  <a:lnTo>
                    <a:pt x="16" y="217"/>
                  </a:lnTo>
                  <a:lnTo>
                    <a:pt x="18" y="235"/>
                  </a:lnTo>
                  <a:lnTo>
                    <a:pt x="22" y="243"/>
                  </a:lnTo>
                  <a:lnTo>
                    <a:pt x="27" y="249"/>
                  </a:lnTo>
                  <a:lnTo>
                    <a:pt x="32" y="252"/>
                  </a:lnTo>
                  <a:lnTo>
                    <a:pt x="38" y="254"/>
                  </a:lnTo>
                  <a:lnTo>
                    <a:pt x="43" y="256"/>
                  </a:lnTo>
                  <a:lnTo>
                    <a:pt x="48" y="260"/>
                  </a:lnTo>
                  <a:lnTo>
                    <a:pt x="53" y="262"/>
                  </a:lnTo>
                  <a:lnTo>
                    <a:pt x="58" y="266"/>
                  </a:lnTo>
                  <a:lnTo>
                    <a:pt x="49" y="291"/>
                  </a:lnTo>
                  <a:lnTo>
                    <a:pt x="46" y="320"/>
                  </a:lnTo>
                  <a:lnTo>
                    <a:pt x="49" y="351"/>
                  </a:lnTo>
                  <a:lnTo>
                    <a:pt x="58" y="383"/>
                  </a:lnTo>
                  <a:lnTo>
                    <a:pt x="65" y="396"/>
                  </a:lnTo>
                  <a:lnTo>
                    <a:pt x="71" y="414"/>
                  </a:lnTo>
                  <a:lnTo>
                    <a:pt x="77" y="427"/>
                  </a:lnTo>
                  <a:lnTo>
                    <a:pt x="87" y="433"/>
                  </a:lnTo>
                  <a:lnTo>
                    <a:pt x="82" y="447"/>
                  </a:lnTo>
                  <a:lnTo>
                    <a:pt x="76" y="458"/>
                  </a:lnTo>
                  <a:lnTo>
                    <a:pt x="70" y="470"/>
                  </a:lnTo>
                  <a:lnTo>
                    <a:pt x="65" y="482"/>
                  </a:lnTo>
                  <a:lnTo>
                    <a:pt x="61" y="493"/>
                  </a:lnTo>
                  <a:lnTo>
                    <a:pt x="60" y="505"/>
                  </a:lnTo>
                  <a:lnTo>
                    <a:pt x="63" y="518"/>
                  </a:lnTo>
                  <a:lnTo>
                    <a:pt x="67" y="532"/>
                  </a:lnTo>
                  <a:lnTo>
                    <a:pt x="65" y="571"/>
                  </a:lnTo>
                  <a:lnTo>
                    <a:pt x="56" y="555"/>
                  </a:lnTo>
                  <a:lnTo>
                    <a:pt x="54" y="536"/>
                  </a:lnTo>
                  <a:lnTo>
                    <a:pt x="54" y="517"/>
                  </a:lnTo>
                  <a:lnTo>
                    <a:pt x="50" y="495"/>
                  </a:lnTo>
                  <a:lnTo>
                    <a:pt x="38" y="466"/>
                  </a:lnTo>
                  <a:lnTo>
                    <a:pt x="29" y="478"/>
                  </a:lnTo>
                  <a:lnTo>
                    <a:pt x="28" y="493"/>
                  </a:lnTo>
                  <a:lnTo>
                    <a:pt x="28" y="509"/>
                  </a:lnTo>
                  <a:lnTo>
                    <a:pt x="28" y="522"/>
                  </a:lnTo>
                  <a:lnTo>
                    <a:pt x="17" y="503"/>
                  </a:lnTo>
                  <a:lnTo>
                    <a:pt x="14" y="478"/>
                  </a:lnTo>
                  <a:lnTo>
                    <a:pt x="16" y="452"/>
                  </a:lnTo>
                  <a:lnTo>
                    <a:pt x="16" y="427"/>
                  </a:lnTo>
                  <a:lnTo>
                    <a:pt x="19" y="414"/>
                  </a:lnTo>
                  <a:lnTo>
                    <a:pt x="19" y="400"/>
                  </a:lnTo>
                  <a:lnTo>
                    <a:pt x="16" y="386"/>
                  </a:lnTo>
                  <a:lnTo>
                    <a:pt x="11" y="373"/>
                  </a:lnTo>
                  <a:lnTo>
                    <a:pt x="6" y="359"/>
                  </a:lnTo>
                  <a:lnTo>
                    <a:pt x="1" y="344"/>
                  </a:lnTo>
                  <a:lnTo>
                    <a:pt x="0" y="328"/>
                  </a:lnTo>
                  <a:lnTo>
                    <a:pt x="1" y="313"/>
                  </a:lnTo>
                  <a:lnTo>
                    <a:pt x="0" y="282"/>
                  </a:lnTo>
                  <a:lnTo>
                    <a:pt x="0" y="251"/>
                  </a:lnTo>
                  <a:lnTo>
                    <a:pt x="2" y="219"/>
                  </a:lnTo>
                  <a:lnTo>
                    <a:pt x="7" y="190"/>
                  </a:lnTo>
                  <a:lnTo>
                    <a:pt x="14" y="161"/>
                  </a:lnTo>
                  <a:lnTo>
                    <a:pt x="26" y="136"/>
                  </a:lnTo>
                  <a:lnTo>
                    <a:pt x="40" y="113"/>
                  </a:lnTo>
                  <a:lnTo>
                    <a:pt x="58" y="93"/>
                  </a:lnTo>
                  <a:lnTo>
                    <a:pt x="65" y="91"/>
                  </a:lnTo>
                  <a:lnTo>
                    <a:pt x="70" y="85"/>
                  </a:lnTo>
                  <a:lnTo>
                    <a:pt x="74" y="78"/>
                  </a:lnTo>
                  <a:lnTo>
                    <a:pt x="80" y="70"/>
                  </a:lnTo>
                  <a:lnTo>
                    <a:pt x="91" y="64"/>
                  </a:lnTo>
                  <a:lnTo>
                    <a:pt x="102" y="56"/>
                  </a:lnTo>
                  <a:lnTo>
                    <a:pt x="113" y="47"/>
                  </a:lnTo>
                  <a:lnTo>
                    <a:pt x="123" y="37"/>
                  </a:lnTo>
                  <a:lnTo>
                    <a:pt x="133" y="27"/>
                  </a:lnTo>
                  <a:lnTo>
                    <a:pt x="144" y="17"/>
                  </a:lnTo>
                  <a:lnTo>
                    <a:pt x="154" y="8"/>
                  </a:lnTo>
                  <a:lnTo>
                    <a:pt x="164" y="0"/>
                  </a:lnTo>
                  <a:lnTo>
                    <a:pt x="172" y="0"/>
                  </a:lnTo>
                  <a:lnTo>
                    <a:pt x="182" y="4"/>
                  </a:lnTo>
                  <a:lnTo>
                    <a:pt x="190" y="12"/>
                  </a:lnTo>
                  <a:lnTo>
                    <a:pt x="192" y="2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8" name="Freeform 146"/>
            <p:cNvSpPr>
              <a:spLocks/>
            </p:cNvSpPr>
            <p:nvPr/>
          </p:nvSpPr>
          <p:spPr bwMode="auto">
            <a:xfrm>
              <a:off x="727" y="990"/>
              <a:ext cx="12" cy="25"/>
            </a:xfrm>
            <a:custGeom>
              <a:avLst/>
              <a:gdLst/>
              <a:ahLst/>
              <a:cxnLst>
                <a:cxn ang="0">
                  <a:pos x="0" y="48"/>
                </a:cxn>
                <a:cxn ang="0">
                  <a:pos x="12" y="0"/>
                </a:cxn>
                <a:cxn ang="0">
                  <a:pos x="11" y="9"/>
                </a:cxn>
                <a:cxn ang="0">
                  <a:pos x="5" y="21"/>
                </a:cxn>
                <a:cxn ang="0">
                  <a:pos x="0" y="33"/>
                </a:cxn>
                <a:cxn ang="0">
                  <a:pos x="0" y="48"/>
                </a:cxn>
              </a:cxnLst>
              <a:rect l="0" t="0" r="r" b="b"/>
              <a:pathLst>
                <a:path w="12" h="48">
                  <a:moveTo>
                    <a:pt x="0" y="48"/>
                  </a:moveTo>
                  <a:lnTo>
                    <a:pt x="12" y="0"/>
                  </a:lnTo>
                  <a:lnTo>
                    <a:pt x="11" y="9"/>
                  </a:lnTo>
                  <a:lnTo>
                    <a:pt x="5" y="21"/>
                  </a:lnTo>
                  <a:lnTo>
                    <a:pt x="0" y="33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19" name="Freeform 147"/>
            <p:cNvSpPr>
              <a:spLocks/>
            </p:cNvSpPr>
            <p:nvPr/>
          </p:nvSpPr>
          <p:spPr bwMode="auto">
            <a:xfrm>
              <a:off x="1145" y="990"/>
              <a:ext cx="65" cy="72"/>
            </a:xfrm>
            <a:custGeom>
              <a:avLst/>
              <a:gdLst/>
              <a:ahLst/>
              <a:cxnLst>
                <a:cxn ang="0">
                  <a:pos x="64" y="29"/>
                </a:cxn>
                <a:cxn ang="0">
                  <a:pos x="65" y="52"/>
                </a:cxn>
                <a:cxn ang="0">
                  <a:pos x="64" y="79"/>
                </a:cxn>
                <a:cxn ang="0">
                  <a:pos x="60" y="103"/>
                </a:cxn>
                <a:cxn ang="0">
                  <a:pos x="48" y="118"/>
                </a:cxn>
                <a:cxn ang="0">
                  <a:pos x="42" y="124"/>
                </a:cxn>
                <a:cxn ang="0">
                  <a:pos x="36" y="130"/>
                </a:cxn>
                <a:cxn ang="0">
                  <a:pos x="29" y="136"/>
                </a:cxn>
                <a:cxn ang="0">
                  <a:pos x="25" y="140"/>
                </a:cxn>
                <a:cxn ang="0">
                  <a:pos x="18" y="142"/>
                </a:cxn>
                <a:cxn ang="0">
                  <a:pos x="12" y="143"/>
                </a:cxn>
                <a:cxn ang="0">
                  <a:pos x="6" y="142"/>
                </a:cxn>
                <a:cxn ang="0">
                  <a:pos x="0" y="138"/>
                </a:cxn>
                <a:cxn ang="0">
                  <a:pos x="4" y="134"/>
                </a:cxn>
                <a:cxn ang="0">
                  <a:pos x="7" y="132"/>
                </a:cxn>
                <a:cxn ang="0">
                  <a:pos x="13" y="130"/>
                </a:cxn>
                <a:cxn ang="0">
                  <a:pos x="18" y="126"/>
                </a:cxn>
                <a:cxn ang="0">
                  <a:pos x="25" y="124"/>
                </a:cxn>
                <a:cxn ang="0">
                  <a:pos x="29" y="122"/>
                </a:cxn>
                <a:cxn ang="0">
                  <a:pos x="36" y="116"/>
                </a:cxn>
                <a:cxn ang="0">
                  <a:pos x="39" y="110"/>
                </a:cxn>
                <a:cxn ang="0">
                  <a:pos x="48" y="85"/>
                </a:cxn>
                <a:cxn ang="0">
                  <a:pos x="53" y="56"/>
                </a:cxn>
                <a:cxn ang="0">
                  <a:pos x="54" y="27"/>
                </a:cxn>
                <a:cxn ang="0">
                  <a:pos x="48" y="0"/>
                </a:cxn>
                <a:cxn ang="0">
                  <a:pos x="54" y="4"/>
                </a:cxn>
                <a:cxn ang="0">
                  <a:pos x="58" y="11"/>
                </a:cxn>
                <a:cxn ang="0">
                  <a:pos x="60" y="21"/>
                </a:cxn>
                <a:cxn ang="0">
                  <a:pos x="64" y="29"/>
                </a:cxn>
              </a:cxnLst>
              <a:rect l="0" t="0" r="r" b="b"/>
              <a:pathLst>
                <a:path w="65" h="143">
                  <a:moveTo>
                    <a:pt x="64" y="29"/>
                  </a:moveTo>
                  <a:lnTo>
                    <a:pt x="65" y="52"/>
                  </a:lnTo>
                  <a:lnTo>
                    <a:pt x="64" y="79"/>
                  </a:lnTo>
                  <a:lnTo>
                    <a:pt x="60" y="103"/>
                  </a:lnTo>
                  <a:lnTo>
                    <a:pt x="48" y="118"/>
                  </a:lnTo>
                  <a:lnTo>
                    <a:pt x="42" y="124"/>
                  </a:lnTo>
                  <a:lnTo>
                    <a:pt x="36" y="130"/>
                  </a:lnTo>
                  <a:lnTo>
                    <a:pt x="29" y="136"/>
                  </a:lnTo>
                  <a:lnTo>
                    <a:pt x="25" y="140"/>
                  </a:lnTo>
                  <a:lnTo>
                    <a:pt x="18" y="142"/>
                  </a:lnTo>
                  <a:lnTo>
                    <a:pt x="12" y="143"/>
                  </a:lnTo>
                  <a:lnTo>
                    <a:pt x="6" y="142"/>
                  </a:lnTo>
                  <a:lnTo>
                    <a:pt x="0" y="138"/>
                  </a:lnTo>
                  <a:lnTo>
                    <a:pt x="4" y="134"/>
                  </a:lnTo>
                  <a:lnTo>
                    <a:pt x="7" y="132"/>
                  </a:lnTo>
                  <a:lnTo>
                    <a:pt x="13" y="130"/>
                  </a:lnTo>
                  <a:lnTo>
                    <a:pt x="18" y="126"/>
                  </a:lnTo>
                  <a:lnTo>
                    <a:pt x="25" y="124"/>
                  </a:lnTo>
                  <a:lnTo>
                    <a:pt x="29" y="122"/>
                  </a:lnTo>
                  <a:lnTo>
                    <a:pt x="36" y="116"/>
                  </a:lnTo>
                  <a:lnTo>
                    <a:pt x="39" y="110"/>
                  </a:lnTo>
                  <a:lnTo>
                    <a:pt x="48" y="85"/>
                  </a:lnTo>
                  <a:lnTo>
                    <a:pt x="53" y="56"/>
                  </a:lnTo>
                  <a:lnTo>
                    <a:pt x="54" y="27"/>
                  </a:lnTo>
                  <a:lnTo>
                    <a:pt x="48" y="0"/>
                  </a:lnTo>
                  <a:lnTo>
                    <a:pt x="54" y="4"/>
                  </a:lnTo>
                  <a:lnTo>
                    <a:pt x="58" y="11"/>
                  </a:lnTo>
                  <a:lnTo>
                    <a:pt x="60" y="21"/>
                  </a:lnTo>
                  <a:lnTo>
                    <a:pt x="64" y="2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0" name="Freeform 148"/>
            <p:cNvSpPr>
              <a:spLocks/>
            </p:cNvSpPr>
            <p:nvPr/>
          </p:nvSpPr>
          <p:spPr bwMode="auto">
            <a:xfrm>
              <a:off x="780" y="995"/>
              <a:ext cx="10" cy="13"/>
            </a:xfrm>
            <a:custGeom>
              <a:avLst/>
              <a:gdLst/>
              <a:ahLst/>
              <a:cxnLst>
                <a:cxn ang="0">
                  <a:pos x="0" y="26"/>
                </a:cxn>
                <a:cxn ang="0">
                  <a:pos x="7" y="0"/>
                </a:cxn>
                <a:cxn ang="0">
                  <a:pos x="10" y="6"/>
                </a:cxn>
                <a:cxn ang="0">
                  <a:pos x="6" y="12"/>
                </a:cxn>
                <a:cxn ang="0">
                  <a:pos x="2" y="20"/>
                </a:cxn>
                <a:cxn ang="0">
                  <a:pos x="0" y="26"/>
                </a:cxn>
              </a:cxnLst>
              <a:rect l="0" t="0" r="r" b="b"/>
              <a:pathLst>
                <a:path w="10" h="26">
                  <a:moveTo>
                    <a:pt x="0" y="26"/>
                  </a:moveTo>
                  <a:lnTo>
                    <a:pt x="7" y="0"/>
                  </a:lnTo>
                  <a:lnTo>
                    <a:pt x="10" y="6"/>
                  </a:lnTo>
                  <a:lnTo>
                    <a:pt x="6" y="12"/>
                  </a:lnTo>
                  <a:lnTo>
                    <a:pt x="2" y="20"/>
                  </a:lnTo>
                  <a:lnTo>
                    <a:pt x="0" y="2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1" name="Freeform 149"/>
            <p:cNvSpPr>
              <a:spLocks/>
            </p:cNvSpPr>
            <p:nvPr/>
          </p:nvSpPr>
          <p:spPr bwMode="auto">
            <a:xfrm>
              <a:off x="1125" y="998"/>
              <a:ext cx="16" cy="23"/>
            </a:xfrm>
            <a:custGeom>
              <a:avLst/>
              <a:gdLst/>
              <a:ahLst/>
              <a:cxnLst>
                <a:cxn ang="0">
                  <a:pos x="9" y="43"/>
                </a:cxn>
                <a:cxn ang="0">
                  <a:pos x="9" y="45"/>
                </a:cxn>
                <a:cxn ang="0">
                  <a:pos x="8" y="47"/>
                </a:cxn>
                <a:cxn ang="0">
                  <a:pos x="5" y="47"/>
                </a:cxn>
                <a:cxn ang="0">
                  <a:pos x="4" y="47"/>
                </a:cxn>
                <a:cxn ang="0">
                  <a:pos x="0" y="37"/>
                </a:cxn>
                <a:cxn ang="0">
                  <a:pos x="0" y="26"/>
                </a:cxn>
                <a:cxn ang="0">
                  <a:pos x="3" y="12"/>
                </a:cxn>
                <a:cxn ang="0">
                  <a:pos x="9" y="0"/>
                </a:cxn>
                <a:cxn ang="0">
                  <a:pos x="16" y="8"/>
                </a:cxn>
                <a:cxn ang="0">
                  <a:pos x="15" y="18"/>
                </a:cxn>
                <a:cxn ang="0">
                  <a:pos x="11" y="31"/>
                </a:cxn>
                <a:cxn ang="0">
                  <a:pos x="9" y="43"/>
                </a:cxn>
              </a:cxnLst>
              <a:rect l="0" t="0" r="r" b="b"/>
              <a:pathLst>
                <a:path w="16" h="47">
                  <a:moveTo>
                    <a:pt x="9" y="43"/>
                  </a:moveTo>
                  <a:lnTo>
                    <a:pt x="9" y="45"/>
                  </a:lnTo>
                  <a:lnTo>
                    <a:pt x="8" y="47"/>
                  </a:lnTo>
                  <a:lnTo>
                    <a:pt x="5" y="47"/>
                  </a:lnTo>
                  <a:lnTo>
                    <a:pt x="4" y="4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3" y="12"/>
                  </a:lnTo>
                  <a:lnTo>
                    <a:pt x="9" y="0"/>
                  </a:lnTo>
                  <a:lnTo>
                    <a:pt x="16" y="8"/>
                  </a:lnTo>
                  <a:lnTo>
                    <a:pt x="15" y="18"/>
                  </a:lnTo>
                  <a:lnTo>
                    <a:pt x="11" y="31"/>
                  </a:lnTo>
                  <a:lnTo>
                    <a:pt x="9" y="4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2" name="Freeform 150"/>
            <p:cNvSpPr>
              <a:spLocks/>
            </p:cNvSpPr>
            <p:nvPr/>
          </p:nvSpPr>
          <p:spPr bwMode="auto">
            <a:xfrm>
              <a:off x="827" y="1000"/>
              <a:ext cx="7" cy="18"/>
            </a:xfrm>
            <a:custGeom>
              <a:avLst/>
              <a:gdLst/>
              <a:ahLst/>
              <a:cxnLst>
                <a:cxn ang="0">
                  <a:pos x="0" y="35"/>
                </a:cxn>
                <a:cxn ang="0">
                  <a:pos x="7" y="0"/>
                </a:cxn>
                <a:cxn ang="0">
                  <a:pos x="4" y="35"/>
                </a:cxn>
                <a:cxn ang="0">
                  <a:pos x="0" y="35"/>
                </a:cxn>
              </a:cxnLst>
              <a:rect l="0" t="0" r="r" b="b"/>
              <a:pathLst>
                <a:path w="7" h="35">
                  <a:moveTo>
                    <a:pt x="0" y="35"/>
                  </a:moveTo>
                  <a:lnTo>
                    <a:pt x="7" y="0"/>
                  </a:lnTo>
                  <a:lnTo>
                    <a:pt x="4" y="35"/>
                  </a:lnTo>
                  <a:lnTo>
                    <a:pt x="0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3" name="Freeform 151"/>
            <p:cNvSpPr>
              <a:spLocks/>
            </p:cNvSpPr>
            <p:nvPr/>
          </p:nvSpPr>
          <p:spPr bwMode="auto">
            <a:xfrm>
              <a:off x="524" y="1009"/>
              <a:ext cx="23" cy="24"/>
            </a:xfrm>
            <a:custGeom>
              <a:avLst/>
              <a:gdLst/>
              <a:ahLst/>
              <a:cxnLst>
                <a:cxn ang="0">
                  <a:pos x="21" y="17"/>
                </a:cxn>
                <a:cxn ang="0">
                  <a:pos x="21" y="27"/>
                </a:cxn>
                <a:cxn ang="0">
                  <a:pos x="23" y="35"/>
                </a:cxn>
                <a:cxn ang="0">
                  <a:pos x="21" y="42"/>
                </a:cxn>
                <a:cxn ang="0">
                  <a:pos x="18" y="48"/>
                </a:cxn>
                <a:cxn ang="0">
                  <a:pos x="9" y="44"/>
                </a:cxn>
                <a:cxn ang="0">
                  <a:pos x="5" y="35"/>
                </a:cxn>
                <a:cxn ang="0">
                  <a:pos x="4" y="21"/>
                </a:cxn>
                <a:cxn ang="0">
                  <a:pos x="0" y="11"/>
                </a:cxn>
                <a:cxn ang="0">
                  <a:pos x="4" y="0"/>
                </a:cxn>
                <a:cxn ang="0">
                  <a:pos x="10" y="0"/>
                </a:cxn>
                <a:cxn ang="0">
                  <a:pos x="16" y="9"/>
                </a:cxn>
                <a:cxn ang="0">
                  <a:pos x="21" y="17"/>
                </a:cxn>
              </a:cxnLst>
              <a:rect l="0" t="0" r="r" b="b"/>
              <a:pathLst>
                <a:path w="23" h="48">
                  <a:moveTo>
                    <a:pt x="21" y="17"/>
                  </a:moveTo>
                  <a:lnTo>
                    <a:pt x="21" y="27"/>
                  </a:lnTo>
                  <a:lnTo>
                    <a:pt x="23" y="35"/>
                  </a:lnTo>
                  <a:lnTo>
                    <a:pt x="21" y="42"/>
                  </a:lnTo>
                  <a:lnTo>
                    <a:pt x="18" y="48"/>
                  </a:lnTo>
                  <a:lnTo>
                    <a:pt x="9" y="44"/>
                  </a:lnTo>
                  <a:lnTo>
                    <a:pt x="5" y="35"/>
                  </a:lnTo>
                  <a:lnTo>
                    <a:pt x="4" y="21"/>
                  </a:lnTo>
                  <a:lnTo>
                    <a:pt x="0" y="11"/>
                  </a:lnTo>
                  <a:lnTo>
                    <a:pt x="4" y="0"/>
                  </a:lnTo>
                  <a:lnTo>
                    <a:pt x="10" y="0"/>
                  </a:lnTo>
                  <a:lnTo>
                    <a:pt x="16" y="9"/>
                  </a:lnTo>
                  <a:lnTo>
                    <a:pt x="21" y="1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4" name="Freeform 152"/>
            <p:cNvSpPr>
              <a:spLocks/>
            </p:cNvSpPr>
            <p:nvPr/>
          </p:nvSpPr>
          <p:spPr bwMode="auto">
            <a:xfrm>
              <a:off x="1155" y="1010"/>
              <a:ext cx="11" cy="19"/>
            </a:xfrm>
            <a:custGeom>
              <a:avLst/>
              <a:gdLst/>
              <a:ahLst/>
              <a:cxnLst>
                <a:cxn ang="0">
                  <a:pos x="10" y="38"/>
                </a:cxn>
                <a:cxn ang="0">
                  <a:pos x="5" y="38"/>
                </a:cxn>
                <a:cxn ang="0">
                  <a:pos x="2" y="33"/>
                </a:cxn>
                <a:cxn ang="0">
                  <a:pos x="0" y="25"/>
                </a:cxn>
                <a:cxn ang="0">
                  <a:pos x="1" y="15"/>
                </a:cxn>
                <a:cxn ang="0">
                  <a:pos x="1" y="17"/>
                </a:cxn>
                <a:cxn ang="0">
                  <a:pos x="1" y="19"/>
                </a:cxn>
                <a:cxn ang="0">
                  <a:pos x="2" y="21"/>
                </a:cxn>
                <a:cxn ang="0">
                  <a:pos x="2" y="23"/>
                </a:cxn>
                <a:cxn ang="0">
                  <a:pos x="5" y="0"/>
                </a:cxn>
                <a:cxn ang="0">
                  <a:pos x="7" y="7"/>
                </a:cxn>
                <a:cxn ang="0">
                  <a:pos x="10" y="17"/>
                </a:cxn>
                <a:cxn ang="0">
                  <a:pos x="11" y="27"/>
                </a:cxn>
                <a:cxn ang="0">
                  <a:pos x="10" y="38"/>
                </a:cxn>
              </a:cxnLst>
              <a:rect l="0" t="0" r="r" b="b"/>
              <a:pathLst>
                <a:path w="11" h="38">
                  <a:moveTo>
                    <a:pt x="10" y="38"/>
                  </a:moveTo>
                  <a:lnTo>
                    <a:pt x="5" y="38"/>
                  </a:lnTo>
                  <a:lnTo>
                    <a:pt x="2" y="33"/>
                  </a:lnTo>
                  <a:lnTo>
                    <a:pt x="0" y="25"/>
                  </a:lnTo>
                  <a:lnTo>
                    <a:pt x="1" y="15"/>
                  </a:lnTo>
                  <a:lnTo>
                    <a:pt x="1" y="17"/>
                  </a:lnTo>
                  <a:lnTo>
                    <a:pt x="1" y="19"/>
                  </a:lnTo>
                  <a:lnTo>
                    <a:pt x="2" y="21"/>
                  </a:lnTo>
                  <a:lnTo>
                    <a:pt x="2" y="23"/>
                  </a:lnTo>
                  <a:lnTo>
                    <a:pt x="5" y="0"/>
                  </a:lnTo>
                  <a:lnTo>
                    <a:pt x="7" y="7"/>
                  </a:lnTo>
                  <a:lnTo>
                    <a:pt x="10" y="17"/>
                  </a:lnTo>
                  <a:lnTo>
                    <a:pt x="11" y="27"/>
                  </a:lnTo>
                  <a:lnTo>
                    <a:pt x="10" y="3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5" name="Freeform 153"/>
            <p:cNvSpPr>
              <a:spLocks/>
            </p:cNvSpPr>
            <p:nvPr/>
          </p:nvSpPr>
          <p:spPr bwMode="auto">
            <a:xfrm>
              <a:off x="764" y="1012"/>
              <a:ext cx="13" cy="21"/>
            </a:xfrm>
            <a:custGeom>
              <a:avLst/>
              <a:gdLst/>
              <a:ahLst/>
              <a:cxnLst>
                <a:cxn ang="0">
                  <a:pos x="0" y="43"/>
                </a:cxn>
                <a:cxn ang="0">
                  <a:pos x="0" y="34"/>
                </a:cxn>
                <a:cxn ang="0">
                  <a:pos x="1" y="22"/>
                </a:cxn>
                <a:cxn ang="0">
                  <a:pos x="6" y="8"/>
                </a:cxn>
                <a:cxn ang="0">
                  <a:pos x="13" y="0"/>
                </a:cxn>
                <a:cxn ang="0">
                  <a:pos x="10" y="14"/>
                </a:cxn>
                <a:cxn ang="0">
                  <a:pos x="7" y="24"/>
                </a:cxn>
                <a:cxn ang="0">
                  <a:pos x="5" y="32"/>
                </a:cxn>
                <a:cxn ang="0">
                  <a:pos x="0" y="43"/>
                </a:cxn>
              </a:cxnLst>
              <a:rect l="0" t="0" r="r" b="b"/>
              <a:pathLst>
                <a:path w="13" h="43">
                  <a:moveTo>
                    <a:pt x="0" y="43"/>
                  </a:moveTo>
                  <a:lnTo>
                    <a:pt x="0" y="34"/>
                  </a:lnTo>
                  <a:lnTo>
                    <a:pt x="1" y="22"/>
                  </a:lnTo>
                  <a:lnTo>
                    <a:pt x="6" y="8"/>
                  </a:lnTo>
                  <a:lnTo>
                    <a:pt x="13" y="0"/>
                  </a:lnTo>
                  <a:lnTo>
                    <a:pt x="10" y="14"/>
                  </a:lnTo>
                  <a:lnTo>
                    <a:pt x="7" y="24"/>
                  </a:lnTo>
                  <a:lnTo>
                    <a:pt x="5" y="32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6" name="Freeform 154"/>
            <p:cNvSpPr>
              <a:spLocks/>
            </p:cNvSpPr>
            <p:nvPr/>
          </p:nvSpPr>
          <p:spPr bwMode="auto">
            <a:xfrm>
              <a:off x="708" y="1020"/>
              <a:ext cx="15" cy="16"/>
            </a:xfrm>
            <a:custGeom>
              <a:avLst/>
              <a:gdLst/>
              <a:ahLst/>
              <a:cxnLst>
                <a:cxn ang="0">
                  <a:pos x="8" y="33"/>
                </a:cxn>
                <a:cxn ang="0">
                  <a:pos x="0" y="33"/>
                </a:cxn>
                <a:cxn ang="0">
                  <a:pos x="15" y="0"/>
                </a:cxn>
                <a:cxn ang="0">
                  <a:pos x="14" y="8"/>
                </a:cxn>
                <a:cxn ang="0">
                  <a:pos x="11" y="16"/>
                </a:cxn>
                <a:cxn ang="0">
                  <a:pos x="10" y="25"/>
                </a:cxn>
                <a:cxn ang="0">
                  <a:pos x="8" y="33"/>
                </a:cxn>
              </a:cxnLst>
              <a:rect l="0" t="0" r="r" b="b"/>
              <a:pathLst>
                <a:path w="15" h="33">
                  <a:moveTo>
                    <a:pt x="8" y="33"/>
                  </a:moveTo>
                  <a:lnTo>
                    <a:pt x="0" y="33"/>
                  </a:lnTo>
                  <a:lnTo>
                    <a:pt x="15" y="0"/>
                  </a:lnTo>
                  <a:lnTo>
                    <a:pt x="14" y="8"/>
                  </a:lnTo>
                  <a:lnTo>
                    <a:pt x="11" y="16"/>
                  </a:lnTo>
                  <a:lnTo>
                    <a:pt x="10" y="25"/>
                  </a:lnTo>
                  <a:lnTo>
                    <a:pt x="8" y="3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7" name="Freeform 155"/>
            <p:cNvSpPr>
              <a:spLocks/>
            </p:cNvSpPr>
            <p:nvPr/>
          </p:nvSpPr>
          <p:spPr bwMode="auto">
            <a:xfrm>
              <a:off x="817" y="1024"/>
              <a:ext cx="2" cy="6"/>
            </a:xfrm>
            <a:custGeom>
              <a:avLst/>
              <a:gdLst/>
              <a:ahLst/>
              <a:cxnLst>
                <a:cxn ang="0">
                  <a:pos x="2" y="0"/>
                </a:cxn>
                <a:cxn ang="0">
                  <a:pos x="0" y="11"/>
                </a:cxn>
                <a:cxn ang="0">
                  <a:pos x="2" y="0"/>
                </a:cxn>
              </a:cxnLst>
              <a:rect l="0" t="0" r="r" b="b"/>
              <a:pathLst>
                <a:path w="2" h="11">
                  <a:moveTo>
                    <a:pt x="2" y="0"/>
                  </a:moveTo>
                  <a:lnTo>
                    <a:pt x="0" y="11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8" name="Freeform 156"/>
            <p:cNvSpPr>
              <a:spLocks/>
            </p:cNvSpPr>
            <p:nvPr/>
          </p:nvSpPr>
          <p:spPr bwMode="auto">
            <a:xfrm>
              <a:off x="1896" y="1025"/>
              <a:ext cx="253" cy="172"/>
            </a:xfrm>
            <a:custGeom>
              <a:avLst/>
              <a:gdLst/>
              <a:ahLst/>
              <a:cxnLst>
                <a:cxn ang="0">
                  <a:pos x="167" y="13"/>
                </a:cxn>
                <a:cxn ang="0">
                  <a:pos x="163" y="40"/>
                </a:cxn>
                <a:cxn ang="0">
                  <a:pos x="156" y="64"/>
                </a:cxn>
                <a:cxn ang="0">
                  <a:pos x="157" y="85"/>
                </a:cxn>
                <a:cxn ang="0">
                  <a:pos x="179" y="95"/>
                </a:cxn>
                <a:cxn ang="0">
                  <a:pos x="204" y="91"/>
                </a:cxn>
                <a:cxn ang="0">
                  <a:pos x="227" y="93"/>
                </a:cxn>
                <a:cxn ang="0">
                  <a:pos x="246" y="108"/>
                </a:cxn>
                <a:cxn ang="0">
                  <a:pos x="252" y="153"/>
                </a:cxn>
                <a:cxn ang="0">
                  <a:pos x="248" y="207"/>
                </a:cxn>
                <a:cxn ang="0">
                  <a:pos x="242" y="225"/>
                </a:cxn>
                <a:cxn ang="0">
                  <a:pos x="241" y="206"/>
                </a:cxn>
                <a:cxn ang="0">
                  <a:pos x="228" y="209"/>
                </a:cxn>
                <a:cxn ang="0">
                  <a:pos x="227" y="237"/>
                </a:cxn>
                <a:cxn ang="0">
                  <a:pos x="228" y="262"/>
                </a:cxn>
                <a:cxn ang="0">
                  <a:pos x="222" y="283"/>
                </a:cxn>
                <a:cxn ang="0">
                  <a:pos x="209" y="268"/>
                </a:cxn>
                <a:cxn ang="0">
                  <a:pos x="211" y="223"/>
                </a:cxn>
                <a:cxn ang="0">
                  <a:pos x="191" y="225"/>
                </a:cxn>
                <a:cxn ang="0">
                  <a:pos x="190" y="277"/>
                </a:cxn>
                <a:cxn ang="0">
                  <a:pos x="195" y="310"/>
                </a:cxn>
                <a:cxn ang="0">
                  <a:pos x="186" y="316"/>
                </a:cxn>
                <a:cxn ang="0">
                  <a:pos x="178" y="295"/>
                </a:cxn>
                <a:cxn ang="0">
                  <a:pos x="170" y="240"/>
                </a:cxn>
                <a:cxn ang="0">
                  <a:pos x="153" y="250"/>
                </a:cxn>
                <a:cxn ang="0">
                  <a:pos x="159" y="303"/>
                </a:cxn>
                <a:cxn ang="0">
                  <a:pos x="156" y="328"/>
                </a:cxn>
                <a:cxn ang="0">
                  <a:pos x="146" y="320"/>
                </a:cxn>
                <a:cxn ang="0">
                  <a:pos x="140" y="291"/>
                </a:cxn>
                <a:cxn ang="0">
                  <a:pos x="130" y="256"/>
                </a:cxn>
                <a:cxn ang="0">
                  <a:pos x="125" y="227"/>
                </a:cxn>
                <a:cxn ang="0">
                  <a:pos x="116" y="242"/>
                </a:cxn>
                <a:cxn ang="0">
                  <a:pos x="111" y="262"/>
                </a:cxn>
                <a:cxn ang="0">
                  <a:pos x="109" y="262"/>
                </a:cxn>
                <a:cxn ang="0">
                  <a:pos x="105" y="266"/>
                </a:cxn>
                <a:cxn ang="0">
                  <a:pos x="116" y="303"/>
                </a:cxn>
                <a:cxn ang="0">
                  <a:pos x="124" y="343"/>
                </a:cxn>
                <a:cxn ang="0">
                  <a:pos x="104" y="328"/>
                </a:cxn>
                <a:cxn ang="0">
                  <a:pos x="93" y="297"/>
                </a:cxn>
                <a:cxn ang="0">
                  <a:pos x="93" y="262"/>
                </a:cxn>
                <a:cxn ang="0">
                  <a:pos x="93" y="227"/>
                </a:cxn>
                <a:cxn ang="0">
                  <a:pos x="88" y="217"/>
                </a:cxn>
                <a:cxn ang="0">
                  <a:pos x="82" y="215"/>
                </a:cxn>
                <a:cxn ang="0">
                  <a:pos x="70" y="270"/>
                </a:cxn>
                <a:cxn ang="0">
                  <a:pos x="74" y="328"/>
                </a:cxn>
                <a:cxn ang="0">
                  <a:pos x="56" y="291"/>
                </a:cxn>
                <a:cxn ang="0">
                  <a:pos x="51" y="242"/>
                </a:cxn>
                <a:cxn ang="0">
                  <a:pos x="54" y="200"/>
                </a:cxn>
                <a:cxn ang="0">
                  <a:pos x="38" y="213"/>
                </a:cxn>
                <a:cxn ang="0">
                  <a:pos x="26" y="246"/>
                </a:cxn>
                <a:cxn ang="0">
                  <a:pos x="16" y="289"/>
                </a:cxn>
                <a:cxn ang="0">
                  <a:pos x="14" y="217"/>
                </a:cxn>
                <a:cxn ang="0">
                  <a:pos x="6" y="182"/>
                </a:cxn>
                <a:cxn ang="0">
                  <a:pos x="19" y="149"/>
                </a:cxn>
                <a:cxn ang="0">
                  <a:pos x="29" y="114"/>
                </a:cxn>
                <a:cxn ang="0">
                  <a:pos x="32" y="77"/>
                </a:cxn>
                <a:cxn ang="0">
                  <a:pos x="47" y="60"/>
                </a:cxn>
                <a:cxn ang="0">
                  <a:pos x="80" y="50"/>
                </a:cxn>
                <a:cxn ang="0">
                  <a:pos x="112" y="27"/>
                </a:cxn>
                <a:cxn ang="0">
                  <a:pos x="144" y="6"/>
                </a:cxn>
              </a:cxnLst>
              <a:rect l="0" t="0" r="r" b="b"/>
              <a:pathLst>
                <a:path w="253" h="343">
                  <a:moveTo>
                    <a:pt x="162" y="0"/>
                  </a:moveTo>
                  <a:lnTo>
                    <a:pt x="167" y="13"/>
                  </a:lnTo>
                  <a:lnTo>
                    <a:pt x="167" y="27"/>
                  </a:lnTo>
                  <a:lnTo>
                    <a:pt x="163" y="40"/>
                  </a:lnTo>
                  <a:lnTo>
                    <a:pt x="159" y="52"/>
                  </a:lnTo>
                  <a:lnTo>
                    <a:pt x="156" y="64"/>
                  </a:lnTo>
                  <a:lnTo>
                    <a:pt x="154" y="75"/>
                  </a:lnTo>
                  <a:lnTo>
                    <a:pt x="157" y="85"/>
                  </a:lnTo>
                  <a:lnTo>
                    <a:pt x="167" y="95"/>
                  </a:lnTo>
                  <a:lnTo>
                    <a:pt x="179" y="95"/>
                  </a:lnTo>
                  <a:lnTo>
                    <a:pt x="191" y="93"/>
                  </a:lnTo>
                  <a:lnTo>
                    <a:pt x="204" y="91"/>
                  </a:lnTo>
                  <a:lnTo>
                    <a:pt x="216" y="91"/>
                  </a:lnTo>
                  <a:lnTo>
                    <a:pt x="227" y="93"/>
                  </a:lnTo>
                  <a:lnTo>
                    <a:pt x="237" y="99"/>
                  </a:lnTo>
                  <a:lnTo>
                    <a:pt x="246" y="108"/>
                  </a:lnTo>
                  <a:lnTo>
                    <a:pt x="253" y="126"/>
                  </a:lnTo>
                  <a:lnTo>
                    <a:pt x="252" y="153"/>
                  </a:lnTo>
                  <a:lnTo>
                    <a:pt x="251" y="180"/>
                  </a:lnTo>
                  <a:lnTo>
                    <a:pt x="248" y="207"/>
                  </a:lnTo>
                  <a:lnTo>
                    <a:pt x="244" y="235"/>
                  </a:lnTo>
                  <a:lnTo>
                    <a:pt x="242" y="225"/>
                  </a:lnTo>
                  <a:lnTo>
                    <a:pt x="242" y="213"/>
                  </a:lnTo>
                  <a:lnTo>
                    <a:pt x="241" y="206"/>
                  </a:lnTo>
                  <a:lnTo>
                    <a:pt x="233" y="200"/>
                  </a:lnTo>
                  <a:lnTo>
                    <a:pt x="228" y="209"/>
                  </a:lnTo>
                  <a:lnTo>
                    <a:pt x="226" y="223"/>
                  </a:lnTo>
                  <a:lnTo>
                    <a:pt x="227" y="237"/>
                  </a:lnTo>
                  <a:lnTo>
                    <a:pt x="228" y="250"/>
                  </a:lnTo>
                  <a:lnTo>
                    <a:pt x="228" y="262"/>
                  </a:lnTo>
                  <a:lnTo>
                    <a:pt x="227" y="273"/>
                  </a:lnTo>
                  <a:lnTo>
                    <a:pt x="222" y="283"/>
                  </a:lnTo>
                  <a:lnTo>
                    <a:pt x="211" y="289"/>
                  </a:lnTo>
                  <a:lnTo>
                    <a:pt x="209" y="268"/>
                  </a:lnTo>
                  <a:lnTo>
                    <a:pt x="211" y="244"/>
                  </a:lnTo>
                  <a:lnTo>
                    <a:pt x="211" y="223"/>
                  </a:lnTo>
                  <a:lnTo>
                    <a:pt x="202" y="207"/>
                  </a:lnTo>
                  <a:lnTo>
                    <a:pt x="191" y="225"/>
                  </a:lnTo>
                  <a:lnTo>
                    <a:pt x="189" y="250"/>
                  </a:lnTo>
                  <a:lnTo>
                    <a:pt x="190" y="277"/>
                  </a:lnTo>
                  <a:lnTo>
                    <a:pt x="191" y="301"/>
                  </a:lnTo>
                  <a:lnTo>
                    <a:pt x="195" y="310"/>
                  </a:lnTo>
                  <a:lnTo>
                    <a:pt x="191" y="312"/>
                  </a:lnTo>
                  <a:lnTo>
                    <a:pt x="186" y="316"/>
                  </a:lnTo>
                  <a:lnTo>
                    <a:pt x="183" y="320"/>
                  </a:lnTo>
                  <a:lnTo>
                    <a:pt x="178" y="295"/>
                  </a:lnTo>
                  <a:lnTo>
                    <a:pt x="175" y="266"/>
                  </a:lnTo>
                  <a:lnTo>
                    <a:pt x="170" y="240"/>
                  </a:lnTo>
                  <a:lnTo>
                    <a:pt x="158" y="223"/>
                  </a:lnTo>
                  <a:lnTo>
                    <a:pt x="153" y="250"/>
                  </a:lnTo>
                  <a:lnTo>
                    <a:pt x="154" y="277"/>
                  </a:lnTo>
                  <a:lnTo>
                    <a:pt x="159" y="303"/>
                  </a:lnTo>
                  <a:lnTo>
                    <a:pt x="162" y="330"/>
                  </a:lnTo>
                  <a:lnTo>
                    <a:pt x="156" y="328"/>
                  </a:lnTo>
                  <a:lnTo>
                    <a:pt x="151" y="326"/>
                  </a:lnTo>
                  <a:lnTo>
                    <a:pt x="146" y="320"/>
                  </a:lnTo>
                  <a:lnTo>
                    <a:pt x="141" y="310"/>
                  </a:lnTo>
                  <a:lnTo>
                    <a:pt x="140" y="291"/>
                  </a:lnTo>
                  <a:lnTo>
                    <a:pt x="133" y="275"/>
                  </a:lnTo>
                  <a:lnTo>
                    <a:pt x="130" y="256"/>
                  </a:lnTo>
                  <a:lnTo>
                    <a:pt x="130" y="235"/>
                  </a:lnTo>
                  <a:lnTo>
                    <a:pt x="125" y="227"/>
                  </a:lnTo>
                  <a:lnTo>
                    <a:pt x="120" y="233"/>
                  </a:lnTo>
                  <a:lnTo>
                    <a:pt x="116" y="242"/>
                  </a:lnTo>
                  <a:lnTo>
                    <a:pt x="114" y="252"/>
                  </a:lnTo>
                  <a:lnTo>
                    <a:pt x="111" y="262"/>
                  </a:lnTo>
                  <a:lnTo>
                    <a:pt x="110" y="262"/>
                  </a:lnTo>
                  <a:lnTo>
                    <a:pt x="109" y="262"/>
                  </a:lnTo>
                  <a:lnTo>
                    <a:pt x="106" y="264"/>
                  </a:lnTo>
                  <a:lnTo>
                    <a:pt x="105" y="266"/>
                  </a:lnTo>
                  <a:lnTo>
                    <a:pt x="111" y="283"/>
                  </a:lnTo>
                  <a:lnTo>
                    <a:pt x="116" y="303"/>
                  </a:lnTo>
                  <a:lnTo>
                    <a:pt x="120" y="324"/>
                  </a:lnTo>
                  <a:lnTo>
                    <a:pt x="124" y="343"/>
                  </a:lnTo>
                  <a:lnTo>
                    <a:pt x="111" y="340"/>
                  </a:lnTo>
                  <a:lnTo>
                    <a:pt x="104" y="328"/>
                  </a:lnTo>
                  <a:lnTo>
                    <a:pt x="98" y="314"/>
                  </a:lnTo>
                  <a:lnTo>
                    <a:pt x="93" y="297"/>
                  </a:lnTo>
                  <a:lnTo>
                    <a:pt x="95" y="277"/>
                  </a:lnTo>
                  <a:lnTo>
                    <a:pt x="93" y="262"/>
                  </a:lnTo>
                  <a:lnTo>
                    <a:pt x="90" y="244"/>
                  </a:lnTo>
                  <a:lnTo>
                    <a:pt x="93" y="227"/>
                  </a:lnTo>
                  <a:lnTo>
                    <a:pt x="90" y="223"/>
                  </a:lnTo>
                  <a:lnTo>
                    <a:pt x="88" y="217"/>
                  </a:lnTo>
                  <a:lnTo>
                    <a:pt x="85" y="215"/>
                  </a:lnTo>
                  <a:lnTo>
                    <a:pt x="82" y="215"/>
                  </a:lnTo>
                  <a:lnTo>
                    <a:pt x="75" y="242"/>
                  </a:lnTo>
                  <a:lnTo>
                    <a:pt x="70" y="270"/>
                  </a:lnTo>
                  <a:lnTo>
                    <a:pt x="69" y="299"/>
                  </a:lnTo>
                  <a:lnTo>
                    <a:pt x="74" y="328"/>
                  </a:lnTo>
                  <a:lnTo>
                    <a:pt x="61" y="312"/>
                  </a:lnTo>
                  <a:lnTo>
                    <a:pt x="56" y="291"/>
                  </a:lnTo>
                  <a:lnTo>
                    <a:pt x="54" y="266"/>
                  </a:lnTo>
                  <a:lnTo>
                    <a:pt x="51" y="242"/>
                  </a:lnTo>
                  <a:lnTo>
                    <a:pt x="54" y="242"/>
                  </a:lnTo>
                  <a:lnTo>
                    <a:pt x="54" y="200"/>
                  </a:lnTo>
                  <a:lnTo>
                    <a:pt x="42" y="198"/>
                  </a:lnTo>
                  <a:lnTo>
                    <a:pt x="38" y="213"/>
                  </a:lnTo>
                  <a:lnTo>
                    <a:pt x="36" y="233"/>
                  </a:lnTo>
                  <a:lnTo>
                    <a:pt x="26" y="246"/>
                  </a:lnTo>
                  <a:lnTo>
                    <a:pt x="30" y="316"/>
                  </a:lnTo>
                  <a:lnTo>
                    <a:pt x="16" y="289"/>
                  </a:lnTo>
                  <a:lnTo>
                    <a:pt x="15" y="252"/>
                  </a:lnTo>
                  <a:lnTo>
                    <a:pt x="14" y="217"/>
                  </a:lnTo>
                  <a:lnTo>
                    <a:pt x="0" y="200"/>
                  </a:lnTo>
                  <a:lnTo>
                    <a:pt x="6" y="182"/>
                  </a:lnTo>
                  <a:lnTo>
                    <a:pt x="12" y="167"/>
                  </a:lnTo>
                  <a:lnTo>
                    <a:pt x="19" y="149"/>
                  </a:lnTo>
                  <a:lnTo>
                    <a:pt x="24" y="132"/>
                  </a:lnTo>
                  <a:lnTo>
                    <a:pt x="29" y="114"/>
                  </a:lnTo>
                  <a:lnTo>
                    <a:pt x="31" y="97"/>
                  </a:lnTo>
                  <a:lnTo>
                    <a:pt x="32" y="77"/>
                  </a:lnTo>
                  <a:lnTo>
                    <a:pt x="30" y="56"/>
                  </a:lnTo>
                  <a:lnTo>
                    <a:pt x="47" y="60"/>
                  </a:lnTo>
                  <a:lnTo>
                    <a:pt x="64" y="58"/>
                  </a:lnTo>
                  <a:lnTo>
                    <a:pt x="80" y="50"/>
                  </a:lnTo>
                  <a:lnTo>
                    <a:pt x="96" y="39"/>
                  </a:lnTo>
                  <a:lnTo>
                    <a:pt x="112" y="27"/>
                  </a:lnTo>
                  <a:lnTo>
                    <a:pt x="128" y="15"/>
                  </a:lnTo>
                  <a:lnTo>
                    <a:pt x="144" y="6"/>
                  </a:lnTo>
                  <a:lnTo>
                    <a:pt x="162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29" name="Freeform 157"/>
            <p:cNvSpPr>
              <a:spLocks/>
            </p:cNvSpPr>
            <p:nvPr/>
          </p:nvSpPr>
          <p:spPr bwMode="auto">
            <a:xfrm>
              <a:off x="612" y="1030"/>
              <a:ext cx="7" cy="13"/>
            </a:xfrm>
            <a:custGeom>
              <a:avLst/>
              <a:gdLst/>
              <a:ahLst/>
              <a:cxnLst>
                <a:cxn ang="0">
                  <a:pos x="5" y="26"/>
                </a:cxn>
                <a:cxn ang="0">
                  <a:pos x="0" y="0"/>
                </a:cxn>
                <a:cxn ang="0">
                  <a:pos x="7" y="12"/>
                </a:cxn>
                <a:cxn ang="0">
                  <a:pos x="5" y="26"/>
                </a:cxn>
              </a:cxnLst>
              <a:rect l="0" t="0" r="r" b="b"/>
              <a:pathLst>
                <a:path w="7" h="26">
                  <a:moveTo>
                    <a:pt x="5" y="26"/>
                  </a:moveTo>
                  <a:lnTo>
                    <a:pt x="0" y="0"/>
                  </a:lnTo>
                  <a:lnTo>
                    <a:pt x="7" y="12"/>
                  </a:lnTo>
                  <a:lnTo>
                    <a:pt x="5" y="2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0" name="Freeform 158"/>
            <p:cNvSpPr>
              <a:spLocks/>
            </p:cNvSpPr>
            <p:nvPr/>
          </p:nvSpPr>
          <p:spPr bwMode="auto">
            <a:xfrm>
              <a:off x="1315" y="1043"/>
              <a:ext cx="230" cy="218"/>
            </a:xfrm>
            <a:custGeom>
              <a:avLst/>
              <a:gdLst/>
              <a:ahLst/>
              <a:cxnLst>
                <a:cxn ang="0">
                  <a:pos x="230" y="0"/>
                </a:cxn>
                <a:cxn ang="0">
                  <a:pos x="220" y="15"/>
                </a:cxn>
                <a:cxn ang="0">
                  <a:pos x="210" y="35"/>
                </a:cxn>
                <a:cxn ang="0">
                  <a:pos x="201" y="56"/>
                </a:cxn>
                <a:cxn ang="0">
                  <a:pos x="193" y="77"/>
                </a:cxn>
                <a:cxn ang="0">
                  <a:pos x="183" y="97"/>
                </a:cxn>
                <a:cxn ang="0">
                  <a:pos x="173" y="112"/>
                </a:cxn>
                <a:cxn ang="0">
                  <a:pos x="160" y="124"/>
                </a:cxn>
                <a:cxn ang="0">
                  <a:pos x="146" y="130"/>
                </a:cxn>
                <a:cxn ang="0">
                  <a:pos x="130" y="167"/>
                </a:cxn>
                <a:cxn ang="0">
                  <a:pos x="112" y="204"/>
                </a:cxn>
                <a:cxn ang="0">
                  <a:pos x="96" y="244"/>
                </a:cxn>
                <a:cxn ang="0">
                  <a:pos x="79" y="283"/>
                </a:cxn>
                <a:cxn ang="0">
                  <a:pos x="63" y="322"/>
                </a:cxn>
                <a:cxn ang="0">
                  <a:pos x="46" y="363"/>
                </a:cxn>
                <a:cxn ang="0">
                  <a:pos x="30" y="400"/>
                </a:cxn>
                <a:cxn ang="0">
                  <a:pos x="12" y="437"/>
                </a:cxn>
                <a:cxn ang="0">
                  <a:pos x="0" y="429"/>
                </a:cxn>
                <a:cxn ang="0">
                  <a:pos x="11" y="398"/>
                </a:cxn>
                <a:cxn ang="0">
                  <a:pos x="22" y="371"/>
                </a:cxn>
                <a:cxn ang="0">
                  <a:pos x="35" y="345"/>
                </a:cxn>
                <a:cxn ang="0">
                  <a:pos x="47" y="320"/>
                </a:cxn>
                <a:cxn ang="0">
                  <a:pos x="61" y="297"/>
                </a:cxn>
                <a:cxn ang="0">
                  <a:pos x="73" y="273"/>
                </a:cxn>
                <a:cxn ang="0">
                  <a:pos x="85" y="246"/>
                </a:cxn>
                <a:cxn ang="0">
                  <a:pos x="96" y="219"/>
                </a:cxn>
                <a:cxn ang="0">
                  <a:pos x="101" y="213"/>
                </a:cxn>
                <a:cxn ang="0">
                  <a:pos x="105" y="209"/>
                </a:cxn>
                <a:cxn ang="0">
                  <a:pos x="109" y="204"/>
                </a:cxn>
                <a:cxn ang="0">
                  <a:pos x="109" y="196"/>
                </a:cxn>
                <a:cxn ang="0">
                  <a:pos x="123" y="167"/>
                </a:cxn>
                <a:cxn ang="0">
                  <a:pos x="138" y="139"/>
                </a:cxn>
                <a:cxn ang="0">
                  <a:pos x="153" y="112"/>
                </a:cxn>
                <a:cxn ang="0">
                  <a:pos x="167" y="89"/>
                </a:cxn>
                <a:cxn ang="0">
                  <a:pos x="181" y="66"/>
                </a:cxn>
                <a:cxn ang="0">
                  <a:pos x="196" y="44"/>
                </a:cxn>
                <a:cxn ang="0">
                  <a:pos x="212" y="21"/>
                </a:cxn>
                <a:cxn ang="0">
                  <a:pos x="230" y="0"/>
                </a:cxn>
              </a:cxnLst>
              <a:rect l="0" t="0" r="r" b="b"/>
              <a:pathLst>
                <a:path w="230" h="437">
                  <a:moveTo>
                    <a:pt x="230" y="0"/>
                  </a:moveTo>
                  <a:lnTo>
                    <a:pt x="220" y="15"/>
                  </a:lnTo>
                  <a:lnTo>
                    <a:pt x="210" y="35"/>
                  </a:lnTo>
                  <a:lnTo>
                    <a:pt x="201" y="56"/>
                  </a:lnTo>
                  <a:lnTo>
                    <a:pt x="193" y="77"/>
                  </a:lnTo>
                  <a:lnTo>
                    <a:pt x="183" y="97"/>
                  </a:lnTo>
                  <a:lnTo>
                    <a:pt x="173" y="112"/>
                  </a:lnTo>
                  <a:lnTo>
                    <a:pt x="160" y="124"/>
                  </a:lnTo>
                  <a:lnTo>
                    <a:pt x="146" y="130"/>
                  </a:lnTo>
                  <a:lnTo>
                    <a:pt x="130" y="167"/>
                  </a:lnTo>
                  <a:lnTo>
                    <a:pt x="112" y="204"/>
                  </a:lnTo>
                  <a:lnTo>
                    <a:pt x="96" y="244"/>
                  </a:lnTo>
                  <a:lnTo>
                    <a:pt x="79" y="283"/>
                  </a:lnTo>
                  <a:lnTo>
                    <a:pt x="63" y="322"/>
                  </a:lnTo>
                  <a:lnTo>
                    <a:pt x="46" y="363"/>
                  </a:lnTo>
                  <a:lnTo>
                    <a:pt x="30" y="400"/>
                  </a:lnTo>
                  <a:lnTo>
                    <a:pt x="12" y="437"/>
                  </a:lnTo>
                  <a:lnTo>
                    <a:pt x="0" y="429"/>
                  </a:lnTo>
                  <a:lnTo>
                    <a:pt x="11" y="398"/>
                  </a:lnTo>
                  <a:lnTo>
                    <a:pt x="22" y="371"/>
                  </a:lnTo>
                  <a:lnTo>
                    <a:pt x="35" y="345"/>
                  </a:lnTo>
                  <a:lnTo>
                    <a:pt x="47" y="320"/>
                  </a:lnTo>
                  <a:lnTo>
                    <a:pt x="61" y="297"/>
                  </a:lnTo>
                  <a:lnTo>
                    <a:pt x="73" y="273"/>
                  </a:lnTo>
                  <a:lnTo>
                    <a:pt x="85" y="246"/>
                  </a:lnTo>
                  <a:lnTo>
                    <a:pt x="96" y="219"/>
                  </a:lnTo>
                  <a:lnTo>
                    <a:pt x="101" y="213"/>
                  </a:lnTo>
                  <a:lnTo>
                    <a:pt x="105" y="209"/>
                  </a:lnTo>
                  <a:lnTo>
                    <a:pt x="109" y="204"/>
                  </a:lnTo>
                  <a:lnTo>
                    <a:pt x="109" y="196"/>
                  </a:lnTo>
                  <a:lnTo>
                    <a:pt x="123" y="167"/>
                  </a:lnTo>
                  <a:lnTo>
                    <a:pt x="138" y="139"/>
                  </a:lnTo>
                  <a:lnTo>
                    <a:pt x="153" y="112"/>
                  </a:lnTo>
                  <a:lnTo>
                    <a:pt x="167" y="89"/>
                  </a:lnTo>
                  <a:lnTo>
                    <a:pt x="181" y="66"/>
                  </a:lnTo>
                  <a:lnTo>
                    <a:pt x="196" y="44"/>
                  </a:lnTo>
                  <a:lnTo>
                    <a:pt x="212" y="21"/>
                  </a:lnTo>
                  <a:lnTo>
                    <a:pt x="230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1" name="Freeform 159"/>
            <p:cNvSpPr>
              <a:spLocks/>
            </p:cNvSpPr>
            <p:nvPr/>
          </p:nvSpPr>
          <p:spPr bwMode="auto">
            <a:xfrm>
              <a:off x="1015" y="1044"/>
              <a:ext cx="88" cy="118"/>
            </a:xfrm>
            <a:custGeom>
              <a:avLst/>
              <a:gdLst/>
              <a:ahLst/>
              <a:cxnLst>
                <a:cxn ang="0">
                  <a:pos x="88" y="46"/>
                </a:cxn>
                <a:cxn ang="0">
                  <a:pos x="80" y="68"/>
                </a:cxn>
                <a:cxn ang="0">
                  <a:pos x="72" y="91"/>
                </a:cxn>
                <a:cxn ang="0">
                  <a:pos x="64" y="114"/>
                </a:cxn>
                <a:cxn ang="0">
                  <a:pos x="56" y="137"/>
                </a:cxn>
                <a:cxn ang="0">
                  <a:pos x="48" y="161"/>
                </a:cxn>
                <a:cxn ang="0">
                  <a:pos x="41" y="184"/>
                </a:cxn>
                <a:cxn ang="0">
                  <a:pos x="34" y="209"/>
                </a:cxn>
                <a:cxn ang="0">
                  <a:pos x="26" y="233"/>
                </a:cxn>
                <a:cxn ang="0">
                  <a:pos x="23" y="236"/>
                </a:cxn>
                <a:cxn ang="0">
                  <a:pos x="19" y="236"/>
                </a:cxn>
                <a:cxn ang="0">
                  <a:pos x="14" y="236"/>
                </a:cxn>
                <a:cxn ang="0">
                  <a:pos x="10" y="236"/>
                </a:cxn>
                <a:cxn ang="0">
                  <a:pos x="0" y="213"/>
                </a:cxn>
                <a:cxn ang="0">
                  <a:pos x="4" y="190"/>
                </a:cxn>
                <a:cxn ang="0">
                  <a:pos x="11" y="167"/>
                </a:cxn>
                <a:cxn ang="0">
                  <a:pos x="19" y="143"/>
                </a:cxn>
                <a:cxn ang="0">
                  <a:pos x="27" y="126"/>
                </a:cxn>
                <a:cxn ang="0">
                  <a:pos x="34" y="108"/>
                </a:cxn>
                <a:cxn ang="0">
                  <a:pos x="39" y="87"/>
                </a:cxn>
                <a:cxn ang="0">
                  <a:pos x="43" y="68"/>
                </a:cxn>
                <a:cxn ang="0">
                  <a:pos x="48" y="48"/>
                </a:cxn>
                <a:cxn ang="0">
                  <a:pos x="55" y="31"/>
                </a:cxn>
                <a:cxn ang="0">
                  <a:pos x="62" y="13"/>
                </a:cxn>
                <a:cxn ang="0">
                  <a:pos x="72" y="0"/>
                </a:cxn>
                <a:cxn ang="0">
                  <a:pos x="88" y="46"/>
                </a:cxn>
              </a:cxnLst>
              <a:rect l="0" t="0" r="r" b="b"/>
              <a:pathLst>
                <a:path w="88" h="236">
                  <a:moveTo>
                    <a:pt x="88" y="46"/>
                  </a:moveTo>
                  <a:lnTo>
                    <a:pt x="80" y="68"/>
                  </a:lnTo>
                  <a:lnTo>
                    <a:pt x="72" y="91"/>
                  </a:lnTo>
                  <a:lnTo>
                    <a:pt x="64" y="114"/>
                  </a:lnTo>
                  <a:lnTo>
                    <a:pt x="56" y="137"/>
                  </a:lnTo>
                  <a:lnTo>
                    <a:pt x="48" y="161"/>
                  </a:lnTo>
                  <a:lnTo>
                    <a:pt x="41" y="184"/>
                  </a:lnTo>
                  <a:lnTo>
                    <a:pt x="34" y="209"/>
                  </a:lnTo>
                  <a:lnTo>
                    <a:pt x="26" y="233"/>
                  </a:lnTo>
                  <a:lnTo>
                    <a:pt x="23" y="236"/>
                  </a:lnTo>
                  <a:lnTo>
                    <a:pt x="19" y="236"/>
                  </a:lnTo>
                  <a:lnTo>
                    <a:pt x="14" y="236"/>
                  </a:lnTo>
                  <a:lnTo>
                    <a:pt x="10" y="236"/>
                  </a:lnTo>
                  <a:lnTo>
                    <a:pt x="0" y="213"/>
                  </a:lnTo>
                  <a:lnTo>
                    <a:pt x="4" y="190"/>
                  </a:lnTo>
                  <a:lnTo>
                    <a:pt x="11" y="167"/>
                  </a:lnTo>
                  <a:lnTo>
                    <a:pt x="19" y="143"/>
                  </a:lnTo>
                  <a:lnTo>
                    <a:pt x="27" y="126"/>
                  </a:lnTo>
                  <a:lnTo>
                    <a:pt x="34" y="108"/>
                  </a:lnTo>
                  <a:lnTo>
                    <a:pt x="39" y="87"/>
                  </a:lnTo>
                  <a:lnTo>
                    <a:pt x="43" y="68"/>
                  </a:lnTo>
                  <a:lnTo>
                    <a:pt x="48" y="48"/>
                  </a:lnTo>
                  <a:lnTo>
                    <a:pt x="55" y="31"/>
                  </a:lnTo>
                  <a:lnTo>
                    <a:pt x="62" y="13"/>
                  </a:lnTo>
                  <a:lnTo>
                    <a:pt x="72" y="0"/>
                  </a:lnTo>
                  <a:lnTo>
                    <a:pt x="88" y="4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2" name="Freeform 160"/>
            <p:cNvSpPr>
              <a:spLocks/>
            </p:cNvSpPr>
            <p:nvPr/>
          </p:nvSpPr>
          <p:spPr bwMode="auto">
            <a:xfrm>
              <a:off x="617" y="1048"/>
              <a:ext cx="16" cy="25"/>
            </a:xfrm>
            <a:custGeom>
              <a:avLst/>
              <a:gdLst/>
              <a:ahLst/>
              <a:cxnLst>
                <a:cxn ang="0">
                  <a:pos x="15" y="51"/>
                </a:cxn>
                <a:cxn ang="0">
                  <a:pos x="0" y="0"/>
                </a:cxn>
                <a:cxn ang="0">
                  <a:pos x="6" y="10"/>
                </a:cxn>
                <a:cxn ang="0">
                  <a:pos x="12" y="22"/>
                </a:cxn>
                <a:cxn ang="0">
                  <a:pos x="16" y="35"/>
                </a:cxn>
                <a:cxn ang="0">
                  <a:pos x="15" y="51"/>
                </a:cxn>
              </a:cxnLst>
              <a:rect l="0" t="0" r="r" b="b"/>
              <a:pathLst>
                <a:path w="16" h="51">
                  <a:moveTo>
                    <a:pt x="15" y="51"/>
                  </a:moveTo>
                  <a:lnTo>
                    <a:pt x="0" y="0"/>
                  </a:lnTo>
                  <a:lnTo>
                    <a:pt x="6" y="10"/>
                  </a:lnTo>
                  <a:lnTo>
                    <a:pt x="12" y="22"/>
                  </a:lnTo>
                  <a:lnTo>
                    <a:pt x="16" y="35"/>
                  </a:lnTo>
                  <a:lnTo>
                    <a:pt x="15" y="5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3" name="Freeform 161"/>
            <p:cNvSpPr>
              <a:spLocks/>
            </p:cNvSpPr>
            <p:nvPr/>
          </p:nvSpPr>
          <p:spPr bwMode="auto">
            <a:xfrm>
              <a:off x="604" y="1071"/>
              <a:ext cx="19" cy="19"/>
            </a:xfrm>
            <a:custGeom>
              <a:avLst/>
              <a:gdLst/>
              <a:ahLst/>
              <a:cxnLst>
                <a:cxn ang="0">
                  <a:pos x="19" y="39"/>
                </a:cxn>
                <a:cxn ang="0">
                  <a:pos x="14" y="33"/>
                </a:cxn>
                <a:cxn ang="0">
                  <a:pos x="8" y="29"/>
                </a:cxn>
                <a:cxn ang="0">
                  <a:pos x="3" y="23"/>
                </a:cxn>
                <a:cxn ang="0">
                  <a:pos x="0" y="15"/>
                </a:cxn>
                <a:cxn ang="0">
                  <a:pos x="0" y="0"/>
                </a:cxn>
                <a:cxn ang="0">
                  <a:pos x="8" y="4"/>
                </a:cxn>
                <a:cxn ang="0">
                  <a:pos x="12" y="15"/>
                </a:cxn>
                <a:cxn ang="0">
                  <a:pos x="14" y="29"/>
                </a:cxn>
                <a:cxn ang="0">
                  <a:pos x="19" y="39"/>
                </a:cxn>
              </a:cxnLst>
              <a:rect l="0" t="0" r="r" b="b"/>
              <a:pathLst>
                <a:path w="19" h="39">
                  <a:moveTo>
                    <a:pt x="19" y="39"/>
                  </a:moveTo>
                  <a:lnTo>
                    <a:pt x="14" y="33"/>
                  </a:lnTo>
                  <a:lnTo>
                    <a:pt x="8" y="29"/>
                  </a:lnTo>
                  <a:lnTo>
                    <a:pt x="3" y="23"/>
                  </a:lnTo>
                  <a:lnTo>
                    <a:pt x="0" y="15"/>
                  </a:lnTo>
                  <a:lnTo>
                    <a:pt x="0" y="0"/>
                  </a:lnTo>
                  <a:lnTo>
                    <a:pt x="8" y="4"/>
                  </a:lnTo>
                  <a:lnTo>
                    <a:pt x="12" y="15"/>
                  </a:lnTo>
                  <a:lnTo>
                    <a:pt x="14" y="29"/>
                  </a:lnTo>
                  <a:lnTo>
                    <a:pt x="19" y="3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4" name="Freeform 162"/>
            <p:cNvSpPr>
              <a:spLocks/>
            </p:cNvSpPr>
            <p:nvPr/>
          </p:nvSpPr>
          <p:spPr bwMode="auto">
            <a:xfrm>
              <a:off x="561" y="1073"/>
              <a:ext cx="30" cy="18"/>
            </a:xfrm>
            <a:custGeom>
              <a:avLst/>
              <a:gdLst/>
              <a:ahLst/>
              <a:cxnLst>
                <a:cxn ang="0">
                  <a:pos x="30" y="35"/>
                </a:cxn>
                <a:cxn ang="0">
                  <a:pos x="20" y="37"/>
                </a:cxn>
                <a:cxn ang="0">
                  <a:pos x="14" y="27"/>
                </a:cxn>
                <a:cxn ang="0">
                  <a:pos x="8" y="15"/>
                </a:cxn>
                <a:cxn ang="0">
                  <a:pos x="0" y="8"/>
                </a:cxn>
                <a:cxn ang="0">
                  <a:pos x="3" y="4"/>
                </a:cxn>
                <a:cxn ang="0">
                  <a:pos x="5" y="0"/>
                </a:cxn>
                <a:cxn ang="0">
                  <a:pos x="9" y="0"/>
                </a:cxn>
                <a:cxn ang="0">
                  <a:pos x="13" y="0"/>
                </a:cxn>
                <a:cxn ang="0">
                  <a:pos x="16" y="8"/>
                </a:cxn>
                <a:cxn ang="0">
                  <a:pos x="18" y="19"/>
                </a:cxn>
                <a:cxn ang="0">
                  <a:pos x="21" y="31"/>
                </a:cxn>
                <a:cxn ang="0">
                  <a:pos x="30" y="35"/>
                </a:cxn>
              </a:cxnLst>
              <a:rect l="0" t="0" r="r" b="b"/>
              <a:pathLst>
                <a:path w="30" h="37">
                  <a:moveTo>
                    <a:pt x="30" y="35"/>
                  </a:moveTo>
                  <a:lnTo>
                    <a:pt x="20" y="37"/>
                  </a:lnTo>
                  <a:lnTo>
                    <a:pt x="14" y="27"/>
                  </a:lnTo>
                  <a:lnTo>
                    <a:pt x="8" y="15"/>
                  </a:lnTo>
                  <a:lnTo>
                    <a:pt x="0" y="8"/>
                  </a:lnTo>
                  <a:lnTo>
                    <a:pt x="3" y="4"/>
                  </a:lnTo>
                  <a:lnTo>
                    <a:pt x="5" y="0"/>
                  </a:lnTo>
                  <a:lnTo>
                    <a:pt x="9" y="0"/>
                  </a:lnTo>
                  <a:lnTo>
                    <a:pt x="13" y="0"/>
                  </a:lnTo>
                  <a:lnTo>
                    <a:pt x="16" y="8"/>
                  </a:lnTo>
                  <a:lnTo>
                    <a:pt x="18" y="19"/>
                  </a:lnTo>
                  <a:lnTo>
                    <a:pt x="21" y="31"/>
                  </a:lnTo>
                  <a:lnTo>
                    <a:pt x="30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5" name="Freeform 163"/>
            <p:cNvSpPr>
              <a:spLocks/>
            </p:cNvSpPr>
            <p:nvPr/>
          </p:nvSpPr>
          <p:spPr bwMode="auto">
            <a:xfrm>
              <a:off x="1083" y="1079"/>
              <a:ext cx="58" cy="50"/>
            </a:xfrm>
            <a:custGeom>
              <a:avLst/>
              <a:gdLst/>
              <a:ahLst/>
              <a:cxnLst>
                <a:cxn ang="0">
                  <a:pos x="58" y="12"/>
                </a:cxn>
                <a:cxn ang="0">
                  <a:pos x="54" y="28"/>
                </a:cxn>
                <a:cxn ang="0">
                  <a:pos x="50" y="43"/>
                </a:cxn>
                <a:cxn ang="0">
                  <a:pos x="43" y="59"/>
                </a:cxn>
                <a:cxn ang="0">
                  <a:pos x="37" y="70"/>
                </a:cxn>
                <a:cxn ang="0">
                  <a:pos x="30" y="84"/>
                </a:cxn>
                <a:cxn ang="0">
                  <a:pos x="21" y="92"/>
                </a:cxn>
                <a:cxn ang="0">
                  <a:pos x="11" y="100"/>
                </a:cxn>
                <a:cxn ang="0">
                  <a:pos x="0" y="101"/>
                </a:cxn>
                <a:cxn ang="0">
                  <a:pos x="4" y="88"/>
                </a:cxn>
                <a:cxn ang="0">
                  <a:pos x="8" y="74"/>
                </a:cxn>
                <a:cxn ang="0">
                  <a:pos x="12" y="59"/>
                </a:cxn>
                <a:cxn ang="0">
                  <a:pos x="17" y="45"/>
                </a:cxn>
                <a:cxn ang="0">
                  <a:pos x="22" y="33"/>
                </a:cxn>
                <a:cxn ang="0">
                  <a:pos x="29" y="22"/>
                </a:cxn>
                <a:cxn ang="0">
                  <a:pos x="32" y="10"/>
                </a:cxn>
                <a:cxn ang="0">
                  <a:pos x="37" y="0"/>
                </a:cxn>
                <a:cxn ang="0">
                  <a:pos x="58" y="12"/>
                </a:cxn>
              </a:cxnLst>
              <a:rect l="0" t="0" r="r" b="b"/>
              <a:pathLst>
                <a:path w="58" h="101">
                  <a:moveTo>
                    <a:pt x="58" y="12"/>
                  </a:moveTo>
                  <a:lnTo>
                    <a:pt x="54" y="28"/>
                  </a:lnTo>
                  <a:lnTo>
                    <a:pt x="50" y="43"/>
                  </a:lnTo>
                  <a:lnTo>
                    <a:pt x="43" y="59"/>
                  </a:lnTo>
                  <a:lnTo>
                    <a:pt x="37" y="70"/>
                  </a:lnTo>
                  <a:lnTo>
                    <a:pt x="30" y="84"/>
                  </a:lnTo>
                  <a:lnTo>
                    <a:pt x="21" y="92"/>
                  </a:lnTo>
                  <a:lnTo>
                    <a:pt x="11" y="100"/>
                  </a:lnTo>
                  <a:lnTo>
                    <a:pt x="0" y="101"/>
                  </a:lnTo>
                  <a:lnTo>
                    <a:pt x="4" y="88"/>
                  </a:lnTo>
                  <a:lnTo>
                    <a:pt x="8" y="74"/>
                  </a:lnTo>
                  <a:lnTo>
                    <a:pt x="12" y="59"/>
                  </a:lnTo>
                  <a:lnTo>
                    <a:pt x="17" y="45"/>
                  </a:lnTo>
                  <a:lnTo>
                    <a:pt x="22" y="33"/>
                  </a:lnTo>
                  <a:lnTo>
                    <a:pt x="29" y="22"/>
                  </a:lnTo>
                  <a:lnTo>
                    <a:pt x="32" y="10"/>
                  </a:lnTo>
                  <a:lnTo>
                    <a:pt x="37" y="0"/>
                  </a:lnTo>
                  <a:lnTo>
                    <a:pt x="58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6" name="Freeform 164"/>
            <p:cNvSpPr>
              <a:spLocks/>
            </p:cNvSpPr>
            <p:nvPr/>
          </p:nvSpPr>
          <p:spPr bwMode="auto">
            <a:xfrm>
              <a:off x="1141" y="1081"/>
              <a:ext cx="53" cy="46"/>
            </a:xfrm>
            <a:custGeom>
              <a:avLst/>
              <a:gdLst/>
              <a:ahLst/>
              <a:cxnLst>
                <a:cxn ang="0">
                  <a:pos x="53" y="0"/>
                </a:cxn>
                <a:cxn ang="0">
                  <a:pos x="49" y="14"/>
                </a:cxn>
                <a:cxn ang="0">
                  <a:pos x="46" y="26"/>
                </a:cxn>
                <a:cxn ang="0">
                  <a:pos x="42" y="37"/>
                </a:cxn>
                <a:cxn ang="0">
                  <a:pos x="37" y="47"/>
                </a:cxn>
                <a:cxn ang="0">
                  <a:pos x="31" y="57"/>
                </a:cxn>
                <a:cxn ang="0">
                  <a:pos x="26" y="68"/>
                </a:cxn>
                <a:cxn ang="0">
                  <a:pos x="21" y="80"/>
                </a:cxn>
                <a:cxn ang="0">
                  <a:pos x="16" y="94"/>
                </a:cxn>
                <a:cxn ang="0">
                  <a:pos x="0" y="82"/>
                </a:cxn>
                <a:cxn ang="0">
                  <a:pos x="5" y="72"/>
                </a:cxn>
                <a:cxn ang="0">
                  <a:pos x="9" y="61"/>
                </a:cxn>
                <a:cxn ang="0">
                  <a:pos x="14" y="45"/>
                </a:cxn>
                <a:cxn ang="0">
                  <a:pos x="20" y="29"/>
                </a:cxn>
                <a:cxn ang="0">
                  <a:pos x="26" y="16"/>
                </a:cxn>
                <a:cxn ang="0">
                  <a:pos x="33" y="6"/>
                </a:cxn>
                <a:cxn ang="0">
                  <a:pos x="42" y="0"/>
                </a:cxn>
                <a:cxn ang="0">
                  <a:pos x="53" y="0"/>
                </a:cxn>
              </a:cxnLst>
              <a:rect l="0" t="0" r="r" b="b"/>
              <a:pathLst>
                <a:path w="53" h="94">
                  <a:moveTo>
                    <a:pt x="53" y="0"/>
                  </a:moveTo>
                  <a:lnTo>
                    <a:pt x="49" y="14"/>
                  </a:lnTo>
                  <a:lnTo>
                    <a:pt x="46" y="26"/>
                  </a:lnTo>
                  <a:lnTo>
                    <a:pt x="42" y="37"/>
                  </a:lnTo>
                  <a:lnTo>
                    <a:pt x="37" y="47"/>
                  </a:lnTo>
                  <a:lnTo>
                    <a:pt x="31" y="57"/>
                  </a:lnTo>
                  <a:lnTo>
                    <a:pt x="26" y="68"/>
                  </a:lnTo>
                  <a:lnTo>
                    <a:pt x="21" y="80"/>
                  </a:lnTo>
                  <a:lnTo>
                    <a:pt x="16" y="94"/>
                  </a:lnTo>
                  <a:lnTo>
                    <a:pt x="0" y="82"/>
                  </a:lnTo>
                  <a:lnTo>
                    <a:pt x="5" y="72"/>
                  </a:lnTo>
                  <a:lnTo>
                    <a:pt x="9" y="61"/>
                  </a:lnTo>
                  <a:lnTo>
                    <a:pt x="14" y="45"/>
                  </a:lnTo>
                  <a:lnTo>
                    <a:pt x="20" y="29"/>
                  </a:lnTo>
                  <a:lnTo>
                    <a:pt x="26" y="16"/>
                  </a:lnTo>
                  <a:lnTo>
                    <a:pt x="33" y="6"/>
                  </a:lnTo>
                  <a:lnTo>
                    <a:pt x="42" y="0"/>
                  </a:lnTo>
                  <a:lnTo>
                    <a:pt x="53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7" name="Freeform 165"/>
            <p:cNvSpPr>
              <a:spLocks/>
            </p:cNvSpPr>
            <p:nvPr/>
          </p:nvSpPr>
          <p:spPr bwMode="auto">
            <a:xfrm>
              <a:off x="1515" y="1102"/>
              <a:ext cx="17" cy="12"/>
            </a:xfrm>
            <a:custGeom>
              <a:avLst/>
              <a:gdLst/>
              <a:ahLst/>
              <a:cxnLst>
                <a:cxn ang="0">
                  <a:pos x="0" y="23"/>
                </a:cxn>
                <a:cxn ang="0">
                  <a:pos x="17" y="0"/>
                </a:cxn>
                <a:cxn ang="0">
                  <a:pos x="10" y="23"/>
                </a:cxn>
                <a:cxn ang="0">
                  <a:pos x="0" y="23"/>
                </a:cxn>
              </a:cxnLst>
              <a:rect l="0" t="0" r="r" b="b"/>
              <a:pathLst>
                <a:path w="17" h="23">
                  <a:moveTo>
                    <a:pt x="0" y="23"/>
                  </a:moveTo>
                  <a:lnTo>
                    <a:pt x="17" y="0"/>
                  </a:lnTo>
                  <a:lnTo>
                    <a:pt x="10" y="23"/>
                  </a:lnTo>
                  <a:lnTo>
                    <a:pt x="0" y="2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8" name="Freeform 166"/>
            <p:cNvSpPr>
              <a:spLocks/>
            </p:cNvSpPr>
            <p:nvPr/>
          </p:nvSpPr>
          <p:spPr bwMode="auto">
            <a:xfrm>
              <a:off x="640" y="1106"/>
              <a:ext cx="8" cy="8"/>
            </a:xfrm>
            <a:custGeom>
              <a:avLst/>
              <a:gdLst/>
              <a:ahLst/>
              <a:cxnLst>
                <a:cxn ang="0">
                  <a:pos x="4" y="15"/>
                </a:cxn>
                <a:cxn ang="0">
                  <a:pos x="0" y="8"/>
                </a:cxn>
                <a:cxn ang="0">
                  <a:pos x="8" y="0"/>
                </a:cxn>
                <a:cxn ang="0">
                  <a:pos x="5" y="4"/>
                </a:cxn>
                <a:cxn ang="0">
                  <a:pos x="4" y="8"/>
                </a:cxn>
                <a:cxn ang="0">
                  <a:pos x="4" y="12"/>
                </a:cxn>
                <a:cxn ang="0">
                  <a:pos x="4" y="15"/>
                </a:cxn>
              </a:cxnLst>
              <a:rect l="0" t="0" r="r" b="b"/>
              <a:pathLst>
                <a:path w="8" h="15">
                  <a:moveTo>
                    <a:pt x="4" y="15"/>
                  </a:moveTo>
                  <a:lnTo>
                    <a:pt x="0" y="8"/>
                  </a:lnTo>
                  <a:lnTo>
                    <a:pt x="8" y="0"/>
                  </a:lnTo>
                  <a:lnTo>
                    <a:pt x="5" y="4"/>
                  </a:lnTo>
                  <a:lnTo>
                    <a:pt x="4" y="8"/>
                  </a:lnTo>
                  <a:lnTo>
                    <a:pt x="4" y="12"/>
                  </a:lnTo>
                  <a:lnTo>
                    <a:pt x="4" y="1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39" name="Freeform 167"/>
            <p:cNvSpPr>
              <a:spLocks/>
            </p:cNvSpPr>
            <p:nvPr/>
          </p:nvSpPr>
          <p:spPr bwMode="auto">
            <a:xfrm>
              <a:off x="1557" y="1108"/>
              <a:ext cx="26" cy="23"/>
            </a:xfrm>
            <a:custGeom>
              <a:avLst/>
              <a:gdLst/>
              <a:ahLst/>
              <a:cxnLst>
                <a:cxn ang="0">
                  <a:pos x="7" y="46"/>
                </a:cxn>
                <a:cxn ang="0">
                  <a:pos x="0" y="42"/>
                </a:cxn>
                <a:cxn ang="0">
                  <a:pos x="5" y="35"/>
                </a:cxn>
                <a:cxn ang="0">
                  <a:pos x="12" y="27"/>
                </a:cxn>
                <a:cxn ang="0">
                  <a:pos x="20" y="15"/>
                </a:cxn>
                <a:cxn ang="0">
                  <a:pos x="26" y="0"/>
                </a:cxn>
                <a:cxn ang="0">
                  <a:pos x="23" y="13"/>
                </a:cxn>
                <a:cxn ang="0">
                  <a:pos x="20" y="27"/>
                </a:cxn>
                <a:cxn ang="0">
                  <a:pos x="15" y="39"/>
                </a:cxn>
                <a:cxn ang="0">
                  <a:pos x="7" y="46"/>
                </a:cxn>
              </a:cxnLst>
              <a:rect l="0" t="0" r="r" b="b"/>
              <a:pathLst>
                <a:path w="26" h="46">
                  <a:moveTo>
                    <a:pt x="7" y="46"/>
                  </a:moveTo>
                  <a:lnTo>
                    <a:pt x="0" y="42"/>
                  </a:lnTo>
                  <a:lnTo>
                    <a:pt x="5" y="35"/>
                  </a:lnTo>
                  <a:lnTo>
                    <a:pt x="12" y="27"/>
                  </a:lnTo>
                  <a:lnTo>
                    <a:pt x="20" y="15"/>
                  </a:lnTo>
                  <a:lnTo>
                    <a:pt x="26" y="0"/>
                  </a:lnTo>
                  <a:lnTo>
                    <a:pt x="23" y="13"/>
                  </a:lnTo>
                  <a:lnTo>
                    <a:pt x="20" y="27"/>
                  </a:lnTo>
                  <a:lnTo>
                    <a:pt x="15" y="39"/>
                  </a:lnTo>
                  <a:lnTo>
                    <a:pt x="7" y="4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0" name="Freeform 168"/>
            <p:cNvSpPr>
              <a:spLocks/>
            </p:cNvSpPr>
            <p:nvPr/>
          </p:nvSpPr>
          <p:spPr bwMode="auto">
            <a:xfrm>
              <a:off x="1673" y="1129"/>
              <a:ext cx="70" cy="61"/>
            </a:xfrm>
            <a:custGeom>
              <a:avLst/>
              <a:gdLst/>
              <a:ahLst/>
              <a:cxnLst>
                <a:cxn ang="0">
                  <a:pos x="70" y="35"/>
                </a:cxn>
                <a:cxn ang="0">
                  <a:pos x="63" y="51"/>
                </a:cxn>
                <a:cxn ang="0">
                  <a:pos x="55" y="65"/>
                </a:cxn>
                <a:cxn ang="0">
                  <a:pos x="47" y="76"/>
                </a:cxn>
                <a:cxn ang="0">
                  <a:pos x="38" y="86"/>
                </a:cxn>
                <a:cxn ang="0">
                  <a:pos x="28" y="96"/>
                </a:cxn>
                <a:cxn ang="0">
                  <a:pos x="18" y="105"/>
                </a:cxn>
                <a:cxn ang="0">
                  <a:pos x="10" y="115"/>
                </a:cxn>
                <a:cxn ang="0">
                  <a:pos x="0" y="123"/>
                </a:cxn>
                <a:cxn ang="0">
                  <a:pos x="68" y="0"/>
                </a:cxn>
                <a:cxn ang="0">
                  <a:pos x="66" y="10"/>
                </a:cxn>
                <a:cxn ang="0">
                  <a:pos x="68" y="18"/>
                </a:cxn>
                <a:cxn ang="0">
                  <a:pos x="68" y="26"/>
                </a:cxn>
                <a:cxn ang="0">
                  <a:pos x="70" y="35"/>
                </a:cxn>
              </a:cxnLst>
              <a:rect l="0" t="0" r="r" b="b"/>
              <a:pathLst>
                <a:path w="70" h="123">
                  <a:moveTo>
                    <a:pt x="70" y="35"/>
                  </a:moveTo>
                  <a:lnTo>
                    <a:pt x="63" y="51"/>
                  </a:lnTo>
                  <a:lnTo>
                    <a:pt x="55" y="65"/>
                  </a:lnTo>
                  <a:lnTo>
                    <a:pt x="47" y="76"/>
                  </a:lnTo>
                  <a:lnTo>
                    <a:pt x="38" y="86"/>
                  </a:lnTo>
                  <a:lnTo>
                    <a:pt x="28" y="96"/>
                  </a:lnTo>
                  <a:lnTo>
                    <a:pt x="18" y="105"/>
                  </a:lnTo>
                  <a:lnTo>
                    <a:pt x="10" y="115"/>
                  </a:lnTo>
                  <a:lnTo>
                    <a:pt x="0" y="123"/>
                  </a:lnTo>
                  <a:lnTo>
                    <a:pt x="68" y="0"/>
                  </a:lnTo>
                  <a:lnTo>
                    <a:pt x="66" y="10"/>
                  </a:lnTo>
                  <a:lnTo>
                    <a:pt x="68" y="18"/>
                  </a:lnTo>
                  <a:lnTo>
                    <a:pt x="68" y="26"/>
                  </a:lnTo>
                  <a:lnTo>
                    <a:pt x="70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1" name="Freeform 169"/>
            <p:cNvSpPr>
              <a:spLocks/>
            </p:cNvSpPr>
            <p:nvPr/>
          </p:nvSpPr>
          <p:spPr bwMode="auto">
            <a:xfrm>
              <a:off x="1881" y="1131"/>
              <a:ext cx="13" cy="56"/>
            </a:xfrm>
            <a:custGeom>
              <a:avLst/>
              <a:gdLst/>
              <a:ahLst/>
              <a:cxnLst>
                <a:cxn ang="0">
                  <a:pos x="5" y="113"/>
                </a:cxn>
                <a:cxn ang="0">
                  <a:pos x="0" y="86"/>
                </a:cxn>
                <a:cxn ang="0">
                  <a:pos x="0" y="55"/>
                </a:cxn>
                <a:cxn ang="0">
                  <a:pos x="5" y="26"/>
                </a:cxn>
                <a:cxn ang="0">
                  <a:pos x="13" y="0"/>
                </a:cxn>
                <a:cxn ang="0">
                  <a:pos x="9" y="29"/>
                </a:cxn>
                <a:cxn ang="0">
                  <a:pos x="8" y="61"/>
                </a:cxn>
                <a:cxn ang="0">
                  <a:pos x="7" y="90"/>
                </a:cxn>
                <a:cxn ang="0">
                  <a:pos x="5" y="113"/>
                </a:cxn>
              </a:cxnLst>
              <a:rect l="0" t="0" r="r" b="b"/>
              <a:pathLst>
                <a:path w="13" h="113">
                  <a:moveTo>
                    <a:pt x="5" y="113"/>
                  </a:moveTo>
                  <a:lnTo>
                    <a:pt x="0" y="86"/>
                  </a:lnTo>
                  <a:lnTo>
                    <a:pt x="0" y="55"/>
                  </a:lnTo>
                  <a:lnTo>
                    <a:pt x="5" y="26"/>
                  </a:lnTo>
                  <a:lnTo>
                    <a:pt x="13" y="0"/>
                  </a:lnTo>
                  <a:lnTo>
                    <a:pt x="9" y="29"/>
                  </a:lnTo>
                  <a:lnTo>
                    <a:pt x="8" y="61"/>
                  </a:lnTo>
                  <a:lnTo>
                    <a:pt x="7" y="90"/>
                  </a:lnTo>
                  <a:lnTo>
                    <a:pt x="5" y="11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2" name="Freeform 170"/>
            <p:cNvSpPr>
              <a:spLocks/>
            </p:cNvSpPr>
            <p:nvPr/>
          </p:nvSpPr>
          <p:spPr bwMode="auto">
            <a:xfrm>
              <a:off x="1783" y="1134"/>
              <a:ext cx="59" cy="76"/>
            </a:xfrm>
            <a:custGeom>
              <a:avLst/>
              <a:gdLst/>
              <a:ahLst/>
              <a:cxnLst>
                <a:cxn ang="0">
                  <a:pos x="22" y="64"/>
                </a:cxn>
                <a:cxn ang="0">
                  <a:pos x="26" y="80"/>
                </a:cxn>
                <a:cxn ang="0">
                  <a:pos x="28" y="99"/>
                </a:cxn>
                <a:cxn ang="0">
                  <a:pos x="34" y="117"/>
                </a:cxn>
                <a:cxn ang="0">
                  <a:pos x="44" y="126"/>
                </a:cxn>
                <a:cxn ang="0">
                  <a:pos x="49" y="128"/>
                </a:cxn>
                <a:cxn ang="0">
                  <a:pos x="53" y="130"/>
                </a:cxn>
                <a:cxn ang="0">
                  <a:pos x="56" y="134"/>
                </a:cxn>
                <a:cxn ang="0">
                  <a:pos x="59" y="142"/>
                </a:cxn>
                <a:cxn ang="0">
                  <a:pos x="55" y="148"/>
                </a:cxn>
                <a:cxn ang="0">
                  <a:pos x="50" y="150"/>
                </a:cxn>
                <a:cxn ang="0">
                  <a:pos x="45" y="148"/>
                </a:cxn>
                <a:cxn ang="0">
                  <a:pos x="39" y="152"/>
                </a:cxn>
                <a:cxn ang="0">
                  <a:pos x="28" y="138"/>
                </a:cxn>
                <a:cxn ang="0">
                  <a:pos x="17" y="123"/>
                </a:cxn>
                <a:cxn ang="0">
                  <a:pos x="11" y="105"/>
                </a:cxn>
                <a:cxn ang="0">
                  <a:pos x="10" y="84"/>
                </a:cxn>
                <a:cxn ang="0">
                  <a:pos x="3" y="66"/>
                </a:cxn>
                <a:cxn ang="0">
                  <a:pos x="1" y="47"/>
                </a:cxn>
                <a:cxn ang="0">
                  <a:pos x="0" y="25"/>
                </a:cxn>
                <a:cxn ang="0">
                  <a:pos x="2" y="6"/>
                </a:cxn>
                <a:cxn ang="0">
                  <a:pos x="17" y="0"/>
                </a:cxn>
                <a:cxn ang="0">
                  <a:pos x="19" y="20"/>
                </a:cxn>
                <a:cxn ang="0">
                  <a:pos x="19" y="45"/>
                </a:cxn>
                <a:cxn ang="0">
                  <a:pos x="22" y="64"/>
                </a:cxn>
              </a:cxnLst>
              <a:rect l="0" t="0" r="r" b="b"/>
              <a:pathLst>
                <a:path w="59" h="152">
                  <a:moveTo>
                    <a:pt x="22" y="64"/>
                  </a:moveTo>
                  <a:lnTo>
                    <a:pt x="26" y="80"/>
                  </a:lnTo>
                  <a:lnTo>
                    <a:pt x="28" y="99"/>
                  </a:lnTo>
                  <a:lnTo>
                    <a:pt x="34" y="117"/>
                  </a:lnTo>
                  <a:lnTo>
                    <a:pt x="44" y="126"/>
                  </a:lnTo>
                  <a:lnTo>
                    <a:pt x="49" y="128"/>
                  </a:lnTo>
                  <a:lnTo>
                    <a:pt x="53" y="130"/>
                  </a:lnTo>
                  <a:lnTo>
                    <a:pt x="56" y="134"/>
                  </a:lnTo>
                  <a:lnTo>
                    <a:pt x="59" y="142"/>
                  </a:lnTo>
                  <a:lnTo>
                    <a:pt x="55" y="148"/>
                  </a:lnTo>
                  <a:lnTo>
                    <a:pt x="50" y="150"/>
                  </a:lnTo>
                  <a:lnTo>
                    <a:pt x="45" y="148"/>
                  </a:lnTo>
                  <a:lnTo>
                    <a:pt x="39" y="152"/>
                  </a:lnTo>
                  <a:lnTo>
                    <a:pt x="28" y="138"/>
                  </a:lnTo>
                  <a:lnTo>
                    <a:pt x="17" y="123"/>
                  </a:lnTo>
                  <a:lnTo>
                    <a:pt x="11" y="105"/>
                  </a:lnTo>
                  <a:lnTo>
                    <a:pt x="10" y="84"/>
                  </a:lnTo>
                  <a:lnTo>
                    <a:pt x="3" y="66"/>
                  </a:lnTo>
                  <a:lnTo>
                    <a:pt x="1" y="47"/>
                  </a:lnTo>
                  <a:lnTo>
                    <a:pt x="0" y="25"/>
                  </a:lnTo>
                  <a:lnTo>
                    <a:pt x="2" y="6"/>
                  </a:lnTo>
                  <a:lnTo>
                    <a:pt x="17" y="0"/>
                  </a:lnTo>
                  <a:lnTo>
                    <a:pt x="19" y="20"/>
                  </a:lnTo>
                  <a:lnTo>
                    <a:pt x="19" y="45"/>
                  </a:lnTo>
                  <a:lnTo>
                    <a:pt x="22" y="6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3" name="Freeform 171"/>
            <p:cNvSpPr>
              <a:spLocks/>
            </p:cNvSpPr>
            <p:nvPr/>
          </p:nvSpPr>
          <p:spPr bwMode="auto">
            <a:xfrm>
              <a:off x="846" y="1158"/>
              <a:ext cx="209" cy="211"/>
            </a:xfrm>
            <a:custGeom>
              <a:avLst/>
              <a:gdLst/>
              <a:ahLst/>
              <a:cxnLst>
                <a:cxn ang="0">
                  <a:pos x="105" y="17"/>
                </a:cxn>
                <a:cxn ang="0">
                  <a:pos x="119" y="15"/>
                </a:cxn>
                <a:cxn ang="0">
                  <a:pos x="127" y="19"/>
                </a:cxn>
                <a:cxn ang="0">
                  <a:pos x="136" y="23"/>
                </a:cxn>
                <a:cxn ang="0">
                  <a:pos x="145" y="39"/>
                </a:cxn>
                <a:cxn ang="0">
                  <a:pos x="152" y="64"/>
                </a:cxn>
                <a:cxn ang="0">
                  <a:pos x="168" y="66"/>
                </a:cxn>
                <a:cxn ang="0">
                  <a:pos x="175" y="95"/>
                </a:cxn>
                <a:cxn ang="0">
                  <a:pos x="179" y="140"/>
                </a:cxn>
                <a:cxn ang="0">
                  <a:pos x="195" y="188"/>
                </a:cxn>
                <a:cxn ang="0">
                  <a:pos x="205" y="219"/>
                </a:cxn>
                <a:cxn ang="0">
                  <a:pos x="196" y="242"/>
                </a:cxn>
                <a:cxn ang="0">
                  <a:pos x="183" y="248"/>
                </a:cxn>
                <a:cxn ang="0">
                  <a:pos x="172" y="252"/>
                </a:cxn>
                <a:cxn ang="0">
                  <a:pos x="167" y="281"/>
                </a:cxn>
                <a:cxn ang="0">
                  <a:pos x="157" y="316"/>
                </a:cxn>
                <a:cxn ang="0">
                  <a:pos x="141" y="328"/>
                </a:cxn>
                <a:cxn ang="0">
                  <a:pos x="132" y="336"/>
                </a:cxn>
                <a:cxn ang="0">
                  <a:pos x="130" y="359"/>
                </a:cxn>
                <a:cxn ang="0">
                  <a:pos x="119" y="382"/>
                </a:cxn>
                <a:cxn ang="0">
                  <a:pos x="103" y="392"/>
                </a:cxn>
                <a:cxn ang="0">
                  <a:pos x="90" y="409"/>
                </a:cxn>
                <a:cxn ang="0">
                  <a:pos x="55" y="417"/>
                </a:cxn>
                <a:cxn ang="0">
                  <a:pos x="52" y="398"/>
                </a:cxn>
                <a:cxn ang="0">
                  <a:pos x="42" y="388"/>
                </a:cxn>
                <a:cxn ang="0">
                  <a:pos x="35" y="390"/>
                </a:cxn>
                <a:cxn ang="0">
                  <a:pos x="30" y="400"/>
                </a:cxn>
                <a:cxn ang="0">
                  <a:pos x="21" y="367"/>
                </a:cxn>
                <a:cxn ang="0">
                  <a:pos x="3" y="355"/>
                </a:cxn>
                <a:cxn ang="0">
                  <a:pos x="5" y="340"/>
                </a:cxn>
                <a:cxn ang="0">
                  <a:pos x="16" y="308"/>
                </a:cxn>
                <a:cxn ang="0">
                  <a:pos x="29" y="277"/>
                </a:cxn>
                <a:cxn ang="0">
                  <a:pos x="39" y="242"/>
                </a:cxn>
                <a:cxn ang="0">
                  <a:pos x="53" y="204"/>
                </a:cxn>
                <a:cxn ang="0">
                  <a:pos x="68" y="161"/>
                </a:cxn>
                <a:cxn ang="0">
                  <a:pos x="79" y="118"/>
                </a:cxn>
                <a:cxn ang="0">
                  <a:pos x="93" y="75"/>
                </a:cxn>
                <a:cxn ang="0">
                  <a:pos x="101" y="44"/>
                </a:cxn>
                <a:cxn ang="0">
                  <a:pos x="97" y="31"/>
                </a:cxn>
                <a:cxn ang="0">
                  <a:pos x="85" y="48"/>
                </a:cxn>
                <a:cxn ang="0">
                  <a:pos x="74" y="75"/>
                </a:cxn>
                <a:cxn ang="0">
                  <a:pos x="64" y="105"/>
                </a:cxn>
                <a:cxn ang="0">
                  <a:pos x="55" y="134"/>
                </a:cxn>
                <a:cxn ang="0">
                  <a:pos x="50" y="130"/>
                </a:cxn>
                <a:cxn ang="0">
                  <a:pos x="52" y="91"/>
                </a:cxn>
                <a:cxn ang="0">
                  <a:pos x="60" y="50"/>
                </a:cxn>
                <a:cxn ang="0">
                  <a:pos x="74" y="13"/>
                </a:cxn>
                <a:cxn ang="0">
                  <a:pos x="88" y="6"/>
                </a:cxn>
                <a:cxn ang="0">
                  <a:pos x="93" y="15"/>
                </a:cxn>
              </a:cxnLst>
              <a:rect l="0" t="0" r="r" b="b"/>
              <a:pathLst>
                <a:path w="209" h="421">
                  <a:moveTo>
                    <a:pt x="97" y="19"/>
                  </a:moveTo>
                  <a:lnTo>
                    <a:pt x="105" y="17"/>
                  </a:lnTo>
                  <a:lnTo>
                    <a:pt x="111" y="17"/>
                  </a:lnTo>
                  <a:lnTo>
                    <a:pt x="119" y="15"/>
                  </a:lnTo>
                  <a:lnTo>
                    <a:pt x="126" y="11"/>
                  </a:lnTo>
                  <a:lnTo>
                    <a:pt x="127" y="19"/>
                  </a:lnTo>
                  <a:lnTo>
                    <a:pt x="132" y="21"/>
                  </a:lnTo>
                  <a:lnTo>
                    <a:pt x="136" y="23"/>
                  </a:lnTo>
                  <a:lnTo>
                    <a:pt x="141" y="27"/>
                  </a:lnTo>
                  <a:lnTo>
                    <a:pt x="145" y="39"/>
                  </a:lnTo>
                  <a:lnTo>
                    <a:pt x="148" y="52"/>
                  </a:lnTo>
                  <a:lnTo>
                    <a:pt x="152" y="64"/>
                  </a:lnTo>
                  <a:lnTo>
                    <a:pt x="159" y="70"/>
                  </a:lnTo>
                  <a:lnTo>
                    <a:pt x="168" y="66"/>
                  </a:lnTo>
                  <a:lnTo>
                    <a:pt x="173" y="77"/>
                  </a:lnTo>
                  <a:lnTo>
                    <a:pt x="175" y="95"/>
                  </a:lnTo>
                  <a:lnTo>
                    <a:pt x="175" y="112"/>
                  </a:lnTo>
                  <a:lnTo>
                    <a:pt x="179" y="140"/>
                  </a:lnTo>
                  <a:lnTo>
                    <a:pt x="185" y="165"/>
                  </a:lnTo>
                  <a:lnTo>
                    <a:pt x="195" y="188"/>
                  </a:lnTo>
                  <a:lnTo>
                    <a:pt x="209" y="208"/>
                  </a:lnTo>
                  <a:lnTo>
                    <a:pt x="205" y="219"/>
                  </a:lnTo>
                  <a:lnTo>
                    <a:pt x="200" y="231"/>
                  </a:lnTo>
                  <a:lnTo>
                    <a:pt x="196" y="242"/>
                  </a:lnTo>
                  <a:lnTo>
                    <a:pt x="190" y="252"/>
                  </a:lnTo>
                  <a:lnTo>
                    <a:pt x="183" y="248"/>
                  </a:lnTo>
                  <a:lnTo>
                    <a:pt x="177" y="248"/>
                  </a:lnTo>
                  <a:lnTo>
                    <a:pt x="172" y="252"/>
                  </a:lnTo>
                  <a:lnTo>
                    <a:pt x="166" y="258"/>
                  </a:lnTo>
                  <a:lnTo>
                    <a:pt x="167" y="281"/>
                  </a:lnTo>
                  <a:lnTo>
                    <a:pt x="164" y="299"/>
                  </a:lnTo>
                  <a:lnTo>
                    <a:pt x="157" y="316"/>
                  </a:lnTo>
                  <a:lnTo>
                    <a:pt x="146" y="330"/>
                  </a:lnTo>
                  <a:lnTo>
                    <a:pt x="141" y="328"/>
                  </a:lnTo>
                  <a:lnTo>
                    <a:pt x="136" y="330"/>
                  </a:lnTo>
                  <a:lnTo>
                    <a:pt x="132" y="336"/>
                  </a:lnTo>
                  <a:lnTo>
                    <a:pt x="129" y="342"/>
                  </a:lnTo>
                  <a:lnTo>
                    <a:pt x="130" y="359"/>
                  </a:lnTo>
                  <a:lnTo>
                    <a:pt x="126" y="373"/>
                  </a:lnTo>
                  <a:lnTo>
                    <a:pt x="119" y="382"/>
                  </a:lnTo>
                  <a:lnTo>
                    <a:pt x="111" y="394"/>
                  </a:lnTo>
                  <a:lnTo>
                    <a:pt x="103" y="392"/>
                  </a:lnTo>
                  <a:lnTo>
                    <a:pt x="95" y="398"/>
                  </a:lnTo>
                  <a:lnTo>
                    <a:pt x="90" y="409"/>
                  </a:lnTo>
                  <a:lnTo>
                    <a:pt x="87" y="421"/>
                  </a:lnTo>
                  <a:lnTo>
                    <a:pt x="55" y="417"/>
                  </a:lnTo>
                  <a:lnTo>
                    <a:pt x="55" y="408"/>
                  </a:lnTo>
                  <a:lnTo>
                    <a:pt x="52" y="398"/>
                  </a:lnTo>
                  <a:lnTo>
                    <a:pt x="47" y="392"/>
                  </a:lnTo>
                  <a:lnTo>
                    <a:pt x="42" y="388"/>
                  </a:lnTo>
                  <a:lnTo>
                    <a:pt x="39" y="390"/>
                  </a:lnTo>
                  <a:lnTo>
                    <a:pt x="35" y="390"/>
                  </a:lnTo>
                  <a:lnTo>
                    <a:pt x="32" y="392"/>
                  </a:lnTo>
                  <a:lnTo>
                    <a:pt x="30" y="400"/>
                  </a:lnTo>
                  <a:lnTo>
                    <a:pt x="26" y="382"/>
                  </a:lnTo>
                  <a:lnTo>
                    <a:pt x="21" y="367"/>
                  </a:lnTo>
                  <a:lnTo>
                    <a:pt x="14" y="357"/>
                  </a:lnTo>
                  <a:lnTo>
                    <a:pt x="3" y="355"/>
                  </a:lnTo>
                  <a:lnTo>
                    <a:pt x="0" y="355"/>
                  </a:lnTo>
                  <a:lnTo>
                    <a:pt x="5" y="340"/>
                  </a:lnTo>
                  <a:lnTo>
                    <a:pt x="11" y="324"/>
                  </a:lnTo>
                  <a:lnTo>
                    <a:pt x="16" y="308"/>
                  </a:lnTo>
                  <a:lnTo>
                    <a:pt x="22" y="293"/>
                  </a:lnTo>
                  <a:lnTo>
                    <a:pt x="29" y="277"/>
                  </a:lnTo>
                  <a:lnTo>
                    <a:pt x="34" y="260"/>
                  </a:lnTo>
                  <a:lnTo>
                    <a:pt x="39" y="242"/>
                  </a:lnTo>
                  <a:lnTo>
                    <a:pt x="42" y="225"/>
                  </a:lnTo>
                  <a:lnTo>
                    <a:pt x="53" y="204"/>
                  </a:lnTo>
                  <a:lnTo>
                    <a:pt x="62" y="182"/>
                  </a:lnTo>
                  <a:lnTo>
                    <a:pt x="68" y="161"/>
                  </a:lnTo>
                  <a:lnTo>
                    <a:pt x="74" y="140"/>
                  </a:lnTo>
                  <a:lnTo>
                    <a:pt x="79" y="118"/>
                  </a:lnTo>
                  <a:lnTo>
                    <a:pt x="85" y="97"/>
                  </a:lnTo>
                  <a:lnTo>
                    <a:pt x="93" y="75"/>
                  </a:lnTo>
                  <a:lnTo>
                    <a:pt x="101" y="54"/>
                  </a:lnTo>
                  <a:lnTo>
                    <a:pt x="101" y="44"/>
                  </a:lnTo>
                  <a:lnTo>
                    <a:pt x="100" y="37"/>
                  </a:lnTo>
                  <a:lnTo>
                    <a:pt x="97" y="31"/>
                  </a:lnTo>
                  <a:lnTo>
                    <a:pt x="92" y="35"/>
                  </a:lnTo>
                  <a:lnTo>
                    <a:pt x="85" y="48"/>
                  </a:lnTo>
                  <a:lnTo>
                    <a:pt x="80" y="62"/>
                  </a:lnTo>
                  <a:lnTo>
                    <a:pt x="74" y="75"/>
                  </a:lnTo>
                  <a:lnTo>
                    <a:pt x="69" y="89"/>
                  </a:lnTo>
                  <a:lnTo>
                    <a:pt x="64" y="105"/>
                  </a:lnTo>
                  <a:lnTo>
                    <a:pt x="60" y="118"/>
                  </a:lnTo>
                  <a:lnTo>
                    <a:pt x="55" y="134"/>
                  </a:lnTo>
                  <a:lnTo>
                    <a:pt x="50" y="147"/>
                  </a:lnTo>
                  <a:lnTo>
                    <a:pt x="50" y="130"/>
                  </a:lnTo>
                  <a:lnTo>
                    <a:pt x="51" y="112"/>
                  </a:lnTo>
                  <a:lnTo>
                    <a:pt x="52" y="91"/>
                  </a:lnTo>
                  <a:lnTo>
                    <a:pt x="56" y="70"/>
                  </a:lnTo>
                  <a:lnTo>
                    <a:pt x="60" y="50"/>
                  </a:lnTo>
                  <a:lnTo>
                    <a:pt x="66" y="31"/>
                  </a:lnTo>
                  <a:lnTo>
                    <a:pt x="74" y="13"/>
                  </a:lnTo>
                  <a:lnTo>
                    <a:pt x="87" y="0"/>
                  </a:lnTo>
                  <a:lnTo>
                    <a:pt x="88" y="6"/>
                  </a:lnTo>
                  <a:lnTo>
                    <a:pt x="90" y="9"/>
                  </a:lnTo>
                  <a:lnTo>
                    <a:pt x="93" y="15"/>
                  </a:lnTo>
                  <a:lnTo>
                    <a:pt x="97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4" name="Freeform 172"/>
            <p:cNvSpPr>
              <a:spLocks/>
            </p:cNvSpPr>
            <p:nvPr/>
          </p:nvSpPr>
          <p:spPr bwMode="auto">
            <a:xfrm>
              <a:off x="1084" y="1172"/>
              <a:ext cx="15" cy="14"/>
            </a:xfrm>
            <a:custGeom>
              <a:avLst/>
              <a:gdLst/>
              <a:ahLst/>
              <a:cxnLst>
                <a:cxn ang="0">
                  <a:pos x="11" y="23"/>
                </a:cxn>
                <a:cxn ang="0">
                  <a:pos x="11" y="19"/>
                </a:cxn>
                <a:cxn ang="0">
                  <a:pos x="10" y="17"/>
                </a:cxn>
                <a:cxn ang="0">
                  <a:pos x="8" y="14"/>
                </a:cxn>
                <a:cxn ang="0">
                  <a:pos x="7" y="12"/>
                </a:cxn>
                <a:cxn ang="0">
                  <a:pos x="2" y="27"/>
                </a:cxn>
                <a:cxn ang="0">
                  <a:pos x="0" y="19"/>
                </a:cxn>
                <a:cxn ang="0">
                  <a:pos x="3" y="12"/>
                </a:cxn>
                <a:cxn ang="0">
                  <a:pos x="8" y="6"/>
                </a:cxn>
                <a:cxn ang="0">
                  <a:pos x="11" y="0"/>
                </a:cxn>
                <a:cxn ang="0">
                  <a:pos x="15" y="0"/>
                </a:cxn>
                <a:cxn ang="0">
                  <a:pos x="11" y="23"/>
                </a:cxn>
              </a:cxnLst>
              <a:rect l="0" t="0" r="r" b="b"/>
              <a:pathLst>
                <a:path w="15" h="27">
                  <a:moveTo>
                    <a:pt x="11" y="23"/>
                  </a:moveTo>
                  <a:lnTo>
                    <a:pt x="11" y="19"/>
                  </a:lnTo>
                  <a:lnTo>
                    <a:pt x="10" y="17"/>
                  </a:lnTo>
                  <a:lnTo>
                    <a:pt x="8" y="14"/>
                  </a:lnTo>
                  <a:lnTo>
                    <a:pt x="7" y="12"/>
                  </a:lnTo>
                  <a:lnTo>
                    <a:pt x="2" y="27"/>
                  </a:lnTo>
                  <a:lnTo>
                    <a:pt x="0" y="19"/>
                  </a:lnTo>
                  <a:lnTo>
                    <a:pt x="3" y="12"/>
                  </a:lnTo>
                  <a:lnTo>
                    <a:pt x="8" y="6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11" y="2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5" name="Freeform 173"/>
            <p:cNvSpPr>
              <a:spLocks/>
            </p:cNvSpPr>
            <p:nvPr/>
          </p:nvSpPr>
          <p:spPr bwMode="auto">
            <a:xfrm>
              <a:off x="1723" y="1174"/>
              <a:ext cx="26" cy="19"/>
            </a:xfrm>
            <a:custGeom>
              <a:avLst/>
              <a:gdLst/>
              <a:ahLst/>
              <a:cxnLst>
                <a:cxn ang="0">
                  <a:pos x="0" y="39"/>
                </a:cxn>
                <a:cxn ang="0">
                  <a:pos x="23" y="0"/>
                </a:cxn>
                <a:cxn ang="0">
                  <a:pos x="26" y="10"/>
                </a:cxn>
                <a:cxn ang="0">
                  <a:pos x="26" y="17"/>
                </a:cxn>
                <a:cxn ang="0">
                  <a:pos x="24" y="21"/>
                </a:cxn>
                <a:cxn ang="0">
                  <a:pos x="20" y="25"/>
                </a:cxn>
                <a:cxn ang="0">
                  <a:pos x="14" y="27"/>
                </a:cxn>
                <a:cxn ang="0">
                  <a:pos x="9" y="29"/>
                </a:cxn>
                <a:cxn ang="0">
                  <a:pos x="4" y="33"/>
                </a:cxn>
                <a:cxn ang="0">
                  <a:pos x="0" y="39"/>
                </a:cxn>
              </a:cxnLst>
              <a:rect l="0" t="0" r="r" b="b"/>
              <a:pathLst>
                <a:path w="26" h="39">
                  <a:moveTo>
                    <a:pt x="0" y="39"/>
                  </a:moveTo>
                  <a:lnTo>
                    <a:pt x="23" y="0"/>
                  </a:lnTo>
                  <a:lnTo>
                    <a:pt x="26" y="10"/>
                  </a:lnTo>
                  <a:lnTo>
                    <a:pt x="26" y="17"/>
                  </a:lnTo>
                  <a:lnTo>
                    <a:pt x="24" y="21"/>
                  </a:lnTo>
                  <a:lnTo>
                    <a:pt x="20" y="25"/>
                  </a:lnTo>
                  <a:lnTo>
                    <a:pt x="14" y="27"/>
                  </a:lnTo>
                  <a:lnTo>
                    <a:pt x="9" y="29"/>
                  </a:lnTo>
                  <a:lnTo>
                    <a:pt x="4" y="33"/>
                  </a:lnTo>
                  <a:lnTo>
                    <a:pt x="0" y="3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6" name="Freeform 174"/>
            <p:cNvSpPr>
              <a:spLocks/>
            </p:cNvSpPr>
            <p:nvPr/>
          </p:nvSpPr>
          <p:spPr bwMode="auto">
            <a:xfrm>
              <a:off x="1073" y="1176"/>
              <a:ext cx="84" cy="54"/>
            </a:xfrm>
            <a:custGeom>
              <a:avLst/>
              <a:gdLst/>
              <a:ahLst/>
              <a:cxnLst>
                <a:cxn ang="0">
                  <a:pos x="74" y="81"/>
                </a:cxn>
                <a:cxn ang="0">
                  <a:pos x="69" y="87"/>
                </a:cxn>
                <a:cxn ang="0">
                  <a:pos x="64" y="93"/>
                </a:cxn>
                <a:cxn ang="0">
                  <a:pos x="60" y="97"/>
                </a:cxn>
                <a:cxn ang="0">
                  <a:pos x="55" y="97"/>
                </a:cxn>
                <a:cxn ang="0">
                  <a:pos x="52" y="99"/>
                </a:cxn>
                <a:cxn ang="0">
                  <a:pos x="51" y="101"/>
                </a:cxn>
                <a:cxn ang="0">
                  <a:pos x="51" y="105"/>
                </a:cxn>
                <a:cxn ang="0">
                  <a:pos x="51" y="106"/>
                </a:cxn>
                <a:cxn ang="0">
                  <a:pos x="43" y="108"/>
                </a:cxn>
                <a:cxn ang="0">
                  <a:pos x="36" y="108"/>
                </a:cxn>
                <a:cxn ang="0">
                  <a:pos x="30" y="108"/>
                </a:cxn>
                <a:cxn ang="0">
                  <a:pos x="24" y="106"/>
                </a:cxn>
                <a:cxn ang="0">
                  <a:pos x="18" y="103"/>
                </a:cxn>
                <a:cxn ang="0">
                  <a:pos x="11" y="99"/>
                </a:cxn>
                <a:cxn ang="0">
                  <a:pos x="5" y="93"/>
                </a:cxn>
                <a:cxn ang="0">
                  <a:pos x="0" y="85"/>
                </a:cxn>
                <a:cxn ang="0">
                  <a:pos x="8" y="89"/>
                </a:cxn>
                <a:cxn ang="0">
                  <a:pos x="14" y="95"/>
                </a:cxn>
                <a:cxn ang="0">
                  <a:pos x="21" y="99"/>
                </a:cxn>
                <a:cxn ang="0">
                  <a:pos x="29" y="101"/>
                </a:cxn>
                <a:cxn ang="0">
                  <a:pos x="36" y="101"/>
                </a:cxn>
                <a:cxn ang="0">
                  <a:pos x="42" y="99"/>
                </a:cxn>
                <a:cxn ang="0">
                  <a:pos x="50" y="95"/>
                </a:cxn>
                <a:cxn ang="0">
                  <a:pos x="56" y="85"/>
                </a:cxn>
                <a:cxn ang="0">
                  <a:pos x="67" y="68"/>
                </a:cxn>
                <a:cxn ang="0">
                  <a:pos x="74" y="44"/>
                </a:cxn>
                <a:cxn ang="0">
                  <a:pos x="78" y="23"/>
                </a:cxn>
                <a:cxn ang="0">
                  <a:pos x="79" y="0"/>
                </a:cxn>
                <a:cxn ang="0">
                  <a:pos x="82" y="21"/>
                </a:cxn>
                <a:cxn ang="0">
                  <a:pos x="84" y="40"/>
                </a:cxn>
                <a:cxn ang="0">
                  <a:pos x="82" y="60"/>
                </a:cxn>
                <a:cxn ang="0">
                  <a:pos x="74" y="81"/>
                </a:cxn>
              </a:cxnLst>
              <a:rect l="0" t="0" r="r" b="b"/>
              <a:pathLst>
                <a:path w="84" h="108">
                  <a:moveTo>
                    <a:pt x="74" y="81"/>
                  </a:moveTo>
                  <a:lnTo>
                    <a:pt x="69" y="87"/>
                  </a:lnTo>
                  <a:lnTo>
                    <a:pt x="64" y="93"/>
                  </a:lnTo>
                  <a:lnTo>
                    <a:pt x="60" y="97"/>
                  </a:lnTo>
                  <a:lnTo>
                    <a:pt x="55" y="97"/>
                  </a:lnTo>
                  <a:lnTo>
                    <a:pt x="52" y="99"/>
                  </a:lnTo>
                  <a:lnTo>
                    <a:pt x="51" y="101"/>
                  </a:lnTo>
                  <a:lnTo>
                    <a:pt x="51" y="105"/>
                  </a:lnTo>
                  <a:lnTo>
                    <a:pt x="51" y="106"/>
                  </a:lnTo>
                  <a:lnTo>
                    <a:pt x="43" y="108"/>
                  </a:lnTo>
                  <a:lnTo>
                    <a:pt x="36" y="108"/>
                  </a:lnTo>
                  <a:lnTo>
                    <a:pt x="30" y="108"/>
                  </a:lnTo>
                  <a:lnTo>
                    <a:pt x="24" y="106"/>
                  </a:lnTo>
                  <a:lnTo>
                    <a:pt x="18" y="103"/>
                  </a:lnTo>
                  <a:lnTo>
                    <a:pt x="11" y="99"/>
                  </a:lnTo>
                  <a:lnTo>
                    <a:pt x="5" y="93"/>
                  </a:lnTo>
                  <a:lnTo>
                    <a:pt x="0" y="85"/>
                  </a:lnTo>
                  <a:lnTo>
                    <a:pt x="8" y="89"/>
                  </a:lnTo>
                  <a:lnTo>
                    <a:pt x="14" y="95"/>
                  </a:lnTo>
                  <a:lnTo>
                    <a:pt x="21" y="99"/>
                  </a:lnTo>
                  <a:lnTo>
                    <a:pt x="29" y="101"/>
                  </a:lnTo>
                  <a:lnTo>
                    <a:pt x="36" y="101"/>
                  </a:lnTo>
                  <a:lnTo>
                    <a:pt x="42" y="99"/>
                  </a:lnTo>
                  <a:lnTo>
                    <a:pt x="50" y="95"/>
                  </a:lnTo>
                  <a:lnTo>
                    <a:pt x="56" y="85"/>
                  </a:lnTo>
                  <a:lnTo>
                    <a:pt x="67" y="68"/>
                  </a:lnTo>
                  <a:lnTo>
                    <a:pt x="74" y="44"/>
                  </a:lnTo>
                  <a:lnTo>
                    <a:pt x="78" y="23"/>
                  </a:lnTo>
                  <a:lnTo>
                    <a:pt x="79" y="0"/>
                  </a:lnTo>
                  <a:lnTo>
                    <a:pt x="82" y="21"/>
                  </a:lnTo>
                  <a:lnTo>
                    <a:pt x="84" y="40"/>
                  </a:lnTo>
                  <a:lnTo>
                    <a:pt x="82" y="60"/>
                  </a:lnTo>
                  <a:lnTo>
                    <a:pt x="74" y="8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7" name="Freeform 175"/>
            <p:cNvSpPr>
              <a:spLocks/>
            </p:cNvSpPr>
            <p:nvPr/>
          </p:nvSpPr>
          <p:spPr bwMode="auto">
            <a:xfrm>
              <a:off x="1109" y="1178"/>
              <a:ext cx="12" cy="21"/>
            </a:xfrm>
            <a:custGeom>
              <a:avLst/>
              <a:gdLst/>
              <a:ahLst/>
              <a:cxnLst>
                <a:cxn ang="0">
                  <a:pos x="12" y="38"/>
                </a:cxn>
                <a:cxn ang="0">
                  <a:pos x="9" y="35"/>
                </a:cxn>
                <a:cxn ang="0">
                  <a:pos x="5" y="38"/>
                </a:cxn>
                <a:cxn ang="0">
                  <a:pos x="3" y="42"/>
                </a:cxn>
                <a:cxn ang="0">
                  <a:pos x="0" y="38"/>
                </a:cxn>
                <a:cxn ang="0">
                  <a:pos x="3" y="27"/>
                </a:cxn>
                <a:cxn ang="0">
                  <a:pos x="7" y="19"/>
                </a:cxn>
                <a:cxn ang="0">
                  <a:pos x="11" y="11"/>
                </a:cxn>
                <a:cxn ang="0">
                  <a:pos x="12" y="0"/>
                </a:cxn>
                <a:cxn ang="0">
                  <a:pos x="12" y="38"/>
                </a:cxn>
              </a:cxnLst>
              <a:rect l="0" t="0" r="r" b="b"/>
              <a:pathLst>
                <a:path w="12" h="42">
                  <a:moveTo>
                    <a:pt x="12" y="38"/>
                  </a:moveTo>
                  <a:lnTo>
                    <a:pt x="9" y="35"/>
                  </a:lnTo>
                  <a:lnTo>
                    <a:pt x="5" y="38"/>
                  </a:lnTo>
                  <a:lnTo>
                    <a:pt x="3" y="42"/>
                  </a:lnTo>
                  <a:lnTo>
                    <a:pt x="0" y="38"/>
                  </a:lnTo>
                  <a:lnTo>
                    <a:pt x="3" y="27"/>
                  </a:lnTo>
                  <a:lnTo>
                    <a:pt x="7" y="19"/>
                  </a:lnTo>
                  <a:lnTo>
                    <a:pt x="11" y="11"/>
                  </a:lnTo>
                  <a:lnTo>
                    <a:pt x="12" y="0"/>
                  </a:lnTo>
                  <a:lnTo>
                    <a:pt x="12" y="3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8" name="Freeform 176"/>
            <p:cNvSpPr>
              <a:spLocks/>
            </p:cNvSpPr>
            <p:nvPr/>
          </p:nvSpPr>
          <p:spPr bwMode="auto">
            <a:xfrm>
              <a:off x="1367" y="1187"/>
              <a:ext cx="74" cy="71"/>
            </a:xfrm>
            <a:custGeom>
              <a:avLst/>
              <a:gdLst/>
              <a:ahLst/>
              <a:cxnLst>
                <a:cxn ang="0">
                  <a:pos x="30" y="111"/>
                </a:cxn>
                <a:cxn ang="0">
                  <a:pos x="28" y="118"/>
                </a:cxn>
                <a:cxn ang="0">
                  <a:pos x="27" y="128"/>
                </a:cxn>
                <a:cxn ang="0">
                  <a:pos x="25" y="136"/>
                </a:cxn>
                <a:cxn ang="0">
                  <a:pos x="20" y="142"/>
                </a:cxn>
                <a:cxn ang="0">
                  <a:pos x="16" y="140"/>
                </a:cxn>
                <a:cxn ang="0">
                  <a:pos x="10" y="138"/>
                </a:cxn>
                <a:cxn ang="0">
                  <a:pos x="5" y="140"/>
                </a:cxn>
                <a:cxn ang="0">
                  <a:pos x="0" y="140"/>
                </a:cxn>
                <a:cxn ang="0">
                  <a:pos x="6" y="118"/>
                </a:cxn>
                <a:cxn ang="0">
                  <a:pos x="16" y="105"/>
                </a:cxn>
                <a:cxn ang="0">
                  <a:pos x="27" y="89"/>
                </a:cxn>
                <a:cxn ang="0">
                  <a:pos x="34" y="70"/>
                </a:cxn>
                <a:cxn ang="0">
                  <a:pos x="57" y="39"/>
                </a:cxn>
                <a:cxn ang="0">
                  <a:pos x="54" y="35"/>
                </a:cxn>
                <a:cxn ang="0">
                  <a:pos x="74" y="0"/>
                </a:cxn>
                <a:cxn ang="0">
                  <a:pos x="70" y="14"/>
                </a:cxn>
                <a:cxn ang="0">
                  <a:pos x="65" y="27"/>
                </a:cxn>
                <a:cxn ang="0">
                  <a:pos x="60" y="41"/>
                </a:cxn>
                <a:cxn ang="0">
                  <a:pos x="55" y="56"/>
                </a:cxn>
                <a:cxn ang="0">
                  <a:pos x="49" y="70"/>
                </a:cxn>
                <a:cxn ang="0">
                  <a:pos x="43" y="83"/>
                </a:cxn>
                <a:cxn ang="0">
                  <a:pos x="37" y="97"/>
                </a:cxn>
                <a:cxn ang="0">
                  <a:pos x="30" y="111"/>
                </a:cxn>
              </a:cxnLst>
              <a:rect l="0" t="0" r="r" b="b"/>
              <a:pathLst>
                <a:path w="74" h="142">
                  <a:moveTo>
                    <a:pt x="30" y="111"/>
                  </a:moveTo>
                  <a:lnTo>
                    <a:pt x="28" y="118"/>
                  </a:lnTo>
                  <a:lnTo>
                    <a:pt x="27" y="128"/>
                  </a:lnTo>
                  <a:lnTo>
                    <a:pt x="25" y="136"/>
                  </a:lnTo>
                  <a:lnTo>
                    <a:pt x="20" y="142"/>
                  </a:lnTo>
                  <a:lnTo>
                    <a:pt x="16" y="140"/>
                  </a:lnTo>
                  <a:lnTo>
                    <a:pt x="10" y="138"/>
                  </a:lnTo>
                  <a:lnTo>
                    <a:pt x="5" y="140"/>
                  </a:lnTo>
                  <a:lnTo>
                    <a:pt x="0" y="140"/>
                  </a:lnTo>
                  <a:lnTo>
                    <a:pt x="6" y="118"/>
                  </a:lnTo>
                  <a:lnTo>
                    <a:pt x="16" y="105"/>
                  </a:lnTo>
                  <a:lnTo>
                    <a:pt x="27" y="89"/>
                  </a:lnTo>
                  <a:lnTo>
                    <a:pt x="34" y="70"/>
                  </a:lnTo>
                  <a:lnTo>
                    <a:pt x="57" y="39"/>
                  </a:lnTo>
                  <a:lnTo>
                    <a:pt x="54" y="35"/>
                  </a:lnTo>
                  <a:lnTo>
                    <a:pt x="74" y="0"/>
                  </a:lnTo>
                  <a:lnTo>
                    <a:pt x="70" y="14"/>
                  </a:lnTo>
                  <a:lnTo>
                    <a:pt x="65" y="27"/>
                  </a:lnTo>
                  <a:lnTo>
                    <a:pt x="60" y="41"/>
                  </a:lnTo>
                  <a:lnTo>
                    <a:pt x="55" y="56"/>
                  </a:lnTo>
                  <a:lnTo>
                    <a:pt x="49" y="70"/>
                  </a:lnTo>
                  <a:lnTo>
                    <a:pt x="43" y="83"/>
                  </a:lnTo>
                  <a:lnTo>
                    <a:pt x="37" y="97"/>
                  </a:lnTo>
                  <a:lnTo>
                    <a:pt x="30" y="11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49" name="Freeform 177"/>
            <p:cNvSpPr>
              <a:spLocks/>
            </p:cNvSpPr>
            <p:nvPr/>
          </p:nvSpPr>
          <p:spPr bwMode="auto">
            <a:xfrm>
              <a:off x="877" y="1190"/>
              <a:ext cx="111" cy="144"/>
            </a:xfrm>
            <a:custGeom>
              <a:avLst/>
              <a:gdLst/>
              <a:ahLst/>
              <a:cxnLst>
                <a:cxn ang="0">
                  <a:pos x="98" y="52"/>
                </a:cxn>
                <a:cxn ang="0">
                  <a:pos x="88" y="83"/>
                </a:cxn>
                <a:cxn ang="0">
                  <a:pos x="77" y="112"/>
                </a:cxn>
                <a:cxn ang="0">
                  <a:pos x="67" y="144"/>
                </a:cxn>
                <a:cxn ang="0">
                  <a:pos x="57" y="173"/>
                </a:cxn>
                <a:cxn ang="0">
                  <a:pos x="46" y="202"/>
                </a:cxn>
                <a:cxn ang="0">
                  <a:pos x="35" y="231"/>
                </a:cxn>
                <a:cxn ang="0">
                  <a:pos x="22" y="260"/>
                </a:cxn>
                <a:cxn ang="0">
                  <a:pos x="9" y="287"/>
                </a:cxn>
                <a:cxn ang="0">
                  <a:pos x="3" y="285"/>
                </a:cxn>
                <a:cxn ang="0">
                  <a:pos x="0" y="279"/>
                </a:cxn>
                <a:cxn ang="0">
                  <a:pos x="1" y="270"/>
                </a:cxn>
                <a:cxn ang="0">
                  <a:pos x="1" y="260"/>
                </a:cxn>
                <a:cxn ang="0">
                  <a:pos x="16" y="233"/>
                </a:cxn>
                <a:cxn ang="0">
                  <a:pos x="29" y="206"/>
                </a:cxn>
                <a:cxn ang="0">
                  <a:pos x="38" y="178"/>
                </a:cxn>
                <a:cxn ang="0">
                  <a:pos x="48" y="151"/>
                </a:cxn>
                <a:cxn ang="0">
                  <a:pos x="57" y="126"/>
                </a:cxn>
                <a:cxn ang="0">
                  <a:pos x="67" y="99"/>
                </a:cxn>
                <a:cxn ang="0">
                  <a:pos x="78" y="72"/>
                </a:cxn>
                <a:cxn ang="0">
                  <a:pos x="90" y="44"/>
                </a:cxn>
                <a:cxn ang="0">
                  <a:pos x="86" y="33"/>
                </a:cxn>
                <a:cxn ang="0">
                  <a:pos x="90" y="37"/>
                </a:cxn>
                <a:cxn ang="0">
                  <a:pos x="96" y="29"/>
                </a:cxn>
                <a:cxn ang="0">
                  <a:pos x="101" y="17"/>
                </a:cxn>
                <a:cxn ang="0">
                  <a:pos x="105" y="8"/>
                </a:cxn>
                <a:cxn ang="0">
                  <a:pos x="111" y="0"/>
                </a:cxn>
                <a:cxn ang="0">
                  <a:pos x="98" y="52"/>
                </a:cxn>
              </a:cxnLst>
              <a:rect l="0" t="0" r="r" b="b"/>
              <a:pathLst>
                <a:path w="111" h="287">
                  <a:moveTo>
                    <a:pt x="98" y="52"/>
                  </a:moveTo>
                  <a:lnTo>
                    <a:pt x="88" y="83"/>
                  </a:lnTo>
                  <a:lnTo>
                    <a:pt x="77" y="112"/>
                  </a:lnTo>
                  <a:lnTo>
                    <a:pt x="67" y="144"/>
                  </a:lnTo>
                  <a:lnTo>
                    <a:pt x="57" y="173"/>
                  </a:lnTo>
                  <a:lnTo>
                    <a:pt x="46" y="202"/>
                  </a:lnTo>
                  <a:lnTo>
                    <a:pt x="35" y="231"/>
                  </a:lnTo>
                  <a:lnTo>
                    <a:pt x="22" y="260"/>
                  </a:lnTo>
                  <a:lnTo>
                    <a:pt x="9" y="287"/>
                  </a:lnTo>
                  <a:lnTo>
                    <a:pt x="3" y="285"/>
                  </a:lnTo>
                  <a:lnTo>
                    <a:pt x="0" y="279"/>
                  </a:lnTo>
                  <a:lnTo>
                    <a:pt x="1" y="270"/>
                  </a:lnTo>
                  <a:lnTo>
                    <a:pt x="1" y="260"/>
                  </a:lnTo>
                  <a:lnTo>
                    <a:pt x="16" y="233"/>
                  </a:lnTo>
                  <a:lnTo>
                    <a:pt x="29" y="206"/>
                  </a:lnTo>
                  <a:lnTo>
                    <a:pt x="38" y="178"/>
                  </a:lnTo>
                  <a:lnTo>
                    <a:pt x="48" y="151"/>
                  </a:lnTo>
                  <a:lnTo>
                    <a:pt x="57" y="126"/>
                  </a:lnTo>
                  <a:lnTo>
                    <a:pt x="67" y="99"/>
                  </a:lnTo>
                  <a:lnTo>
                    <a:pt x="78" y="72"/>
                  </a:lnTo>
                  <a:lnTo>
                    <a:pt x="90" y="44"/>
                  </a:lnTo>
                  <a:lnTo>
                    <a:pt x="86" y="33"/>
                  </a:lnTo>
                  <a:lnTo>
                    <a:pt x="90" y="37"/>
                  </a:lnTo>
                  <a:lnTo>
                    <a:pt x="96" y="29"/>
                  </a:lnTo>
                  <a:lnTo>
                    <a:pt x="101" y="17"/>
                  </a:lnTo>
                  <a:lnTo>
                    <a:pt x="105" y="8"/>
                  </a:lnTo>
                  <a:lnTo>
                    <a:pt x="111" y="0"/>
                  </a:lnTo>
                  <a:lnTo>
                    <a:pt x="98" y="5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0" name="Freeform 178"/>
            <p:cNvSpPr>
              <a:spLocks/>
            </p:cNvSpPr>
            <p:nvPr/>
          </p:nvSpPr>
          <p:spPr bwMode="auto">
            <a:xfrm>
              <a:off x="1417" y="1199"/>
              <a:ext cx="66" cy="56"/>
            </a:xfrm>
            <a:custGeom>
              <a:avLst/>
              <a:gdLst/>
              <a:ahLst/>
              <a:cxnLst>
                <a:cxn ang="0">
                  <a:pos x="34" y="86"/>
                </a:cxn>
                <a:cxn ang="0">
                  <a:pos x="28" y="99"/>
                </a:cxn>
                <a:cxn ang="0">
                  <a:pos x="20" y="107"/>
                </a:cxn>
                <a:cxn ang="0">
                  <a:pos x="12" y="113"/>
                </a:cxn>
                <a:cxn ang="0">
                  <a:pos x="0" y="113"/>
                </a:cxn>
                <a:cxn ang="0">
                  <a:pos x="66" y="0"/>
                </a:cxn>
                <a:cxn ang="0">
                  <a:pos x="56" y="24"/>
                </a:cxn>
                <a:cxn ang="0">
                  <a:pos x="49" y="43"/>
                </a:cxn>
                <a:cxn ang="0">
                  <a:pos x="41" y="60"/>
                </a:cxn>
                <a:cxn ang="0">
                  <a:pos x="34" y="86"/>
                </a:cxn>
              </a:cxnLst>
              <a:rect l="0" t="0" r="r" b="b"/>
              <a:pathLst>
                <a:path w="66" h="113">
                  <a:moveTo>
                    <a:pt x="34" y="86"/>
                  </a:moveTo>
                  <a:lnTo>
                    <a:pt x="28" y="99"/>
                  </a:lnTo>
                  <a:lnTo>
                    <a:pt x="20" y="107"/>
                  </a:lnTo>
                  <a:lnTo>
                    <a:pt x="12" y="113"/>
                  </a:lnTo>
                  <a:lnTo>
                    <a:pt x="0" y="113"/>
                  </a:lnTo>
                  <a:lnTo>
                    <a:pt x="66" y="0"/>
                  </a:lnTo>
                  <a:lnTo>
                    <a:pt x="56" y="24"/>
                  </a:lnTo>
                  <a:lnTo>
                    <a:pt x="49" y="43"/>
                  </a:lnTo>
                  <a:lnTo>
                    <a:pt x="41" y="60"/>
                  </a:lnTo>
                  <a:lnTo>
                    <a:pt x="34" y="8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1" name="Freeform 179"/>
            <p:cNvSpPr>
              <a:spLocks/>
            </p:cNvSpPr>
            <p:nvPr/>
          </p:nvSpPr>
          <p:spPr bwMode="auto">
            <a:xfrm>
              <a:off x="915" y="1226"/>
              <a:ext cx="103" cy="124"/>
            </a:xfrm>
            <a:custGeom>
              <a:avLst/>
              <a:gdLst/>
              <a:ahLst/>
              <a:cxnLst>
                <a:cxn ang="0">
                  <a:pos x="103" y="0"/>
                </a:cxn>
                <a:cxn ang="0">
                  <a:pos x="99" y="19"/>
                </a:cxn>
                <a:cxn ang="0">
                  <a:pos x="93" y="38"/>
                </a:cxn>
                <a:cxn ang="0">
                  <a:pos x="85" y="58"/>
                </a:cxn>
                <a:cxn ang="0">
                  <a:pos x="77" y="75"/>
                </a:cxn>
                <a:cxn ang="0">
                  <a:pos x="68" y="95"/>
                </a:cxn>
                <a:cxn ang="0">
                  <a:pos x="61" y="114"/>
                </a:cxn>
                <a:cxn ang="0">
                  <a:pos x="53" y="134"/>
                </a:cxn>
                <a:cxn ang="0">
                  <a:pos x="48" y="155"/>
                </a:cxn>
                <a:cxn ang="0">
                  <a:pos x="44" y="167"/>
                </a:cxn>
                <a:cxn ang="0">
                  <a:pos x="39" y="180"/>
                </a:cxn>
                <a:cxn ang="0">
                  <a:pos x="32" y="194"/>
                </a:cxn>
                <a:cxn ang="0">
                  <a:pos x="28" y="206"/>
                </a:cxn>
                <a:cxn ang="0">
                  <a:pos x="23" y="219"/>
                </a:cxn>
                <a:cxn ang="0">
                  <a:pos x="15" y="231"/>
                </a:cxn>
                <a:cxn ang="0">
                  <a:pos x="9" y="239"/>
                </a:cxn>
                <a:cxn ang="0">
                  <a:pos x="0" y="246"/>
                </a:cxn>
                <a:cxn ang="0">
                  <a:pos x="7" y="221"/>
                </a:cxn>
                <a:cxn ang="0">
                  <a:pos x="15" y="202"/>
                </a:cxn>
                <a:cxn ang="0">
                  <a:pos x="26" y="180"/>
                </a:cxn>
                <a:cxn ang="0">
                  <a:pos x="35" y="157"/>
                </a:cxn>
                <a:cxn ang="0">
                  <a:pos x="42" y="136"/>
                </a:cxn>
                <a:cxn ang="0">
                  <a:pos x="50" y="116"/>
                </a:cxn>
                <a:cxn ang="0">
                  <a:pos x="57" y="95"/>
                </a:cxn>
                <a:cxn ang="0">
                  <a:pos x="65" y="75"/>
                </a:cxn>
                <a:cxn ang="0">
                  <a:pos x="72" y="56"/>
                </a:cxn>
                <a:cxn ang="0">
                  <a:pos x="79" y="37"/>
                </a:cxn>
                <a:cxn ang="0">
                  <a:pos x="88" y="17"/>
                </a:cxn>
                <a:cxn ang="0">
                  <a:pos x="98" y="0"/>
                </a:cxn>
                <a:cxn ang="0">
                  <a:pos x="103" y="0"/>
                </a:cxn>
              </a:cxnLst>
              <a:rect l="0" t="0" r="r" b="b"/>
              <a:pathLst>
                <a:path w="103" h="246">
                  <a:moveTo>
                    <a:pt x="103" y="0"/>
                  </a:moveTo>
                  <a:lnTo>
                    <a:pt x="99" y="19"/>
                  </a:lnTo>
                  <a:lnTo>
                    <a:pt x="93" y="38"/>
                  </a:lnTo>
                  <a:lnTo>
                    <a:pt x="85" y="58"/>
                  </a:lnTo>
                  <a:lnTo>
                    <a:pt x="77" y="75"/>
                  </a:lnTo>
                  <a:lnTo>
                    <a:pt x="68" y="95"/>
                  </a:lnTo>
                  <a:lnTo>
                    <a:pt x="61" y="114"/>
                  </a:lnTo>
                  <a:lnTo>
                    <a:pt x="53" y="134"/>
                  </a:lnTo>
                  <a:lnTo>
                    <a:pt x="48" y="155"/>
                  </a:lnTo>
                  <a:lnTo>
                    <a:pt x="44" y="167"/>
                  </a:lnTo>
                  <a:lnTo>
                    <a:pt x="39" y="180"/>
                  </a:lnTo>
                  <a:lnTo>
                    <a:pt x="32" y="194"/>
                  </a:lnTo>
                  <a:lnTo>
                    <a:pt x="28" y="206"/>
                  </a:lnTo>
                  <a:lnTo>
                    <a:pt x="23" y="219"/>
                  </a:lnTo>
                  <a:lnTo>
                    <a:pt x="15" y="231"/>
                  </a:lnTo>
                  <a:lnTo>
                    <a:pt x="9" y="239"/>
                  </a:lnTo>
                  <a:lnTo>
                    <a:pt x="0" y="246"/>
                  </a:lnTo>
                  <a:lnTo>
                    <a:pt x="7" y="221"/>
                  </a:lnTo>
                  <a:lnTo>
                    <a:pt x="15" y="202"/>
                  </a:lnTo>
                  <a:lnTo>
                    <a:pt x="26" y="180"/>
                  </a:lnTo>
                  <a:lnTo>
                    <a:pt x="35" y="157"/>
                  </a:lnTo>
                  <a:lnTo>
                    <a:pt x="42" y="136"/>
                  </a:lnTo>
                  <a:lnTo>
                    <a:pt x="50" y="116"/>
                  </a:lnTo>
                  <a:lnTo>
                    <a:pt x="57" y="95"/>
                  </a:lnTo>
                  <a:lnTo>
                    <a:pt x="65" y="75"/>
                  </a:lnTo>
                  <a:lnTo>
                    <a:pt x="72" y="56"/>
                  </a:lnTo>
                  <a:lnTo>
                    <a:pt x="79" y="37"/>
                  </a:lnTo>
                  <a:lnTo>
                    <a:pt x="88" y="17"/>
                  </a:lnTo>
                  <a:lnTo>
                    <a:pt x="98" y="0"/>
                  </a:lnTo>
                  <a:lnTo>
                    <a:pt x="10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2" name="Freeform 180"/>
            <p:cNvSpPr>
              <a:spLocks/>
            </p:cNvSpPr>
            <p:nvPr/>
          </p:nvSpPr>
          <p:spPr bwMode="auto">
            <a:xfrm>
              <a:off x="1495" y="1228"/>
              <a:ext cx="26" cy="20"/>
            </a:xfrm>
            <a:custGeom>
              <a:avLst/>
              <a:gdLst/>
              <a:ahLst/>
              <a:cxnLst>
                <a:cxn ang="0">
                  <a:pos x="9" y="38"/>
                </a:cxn>
                <a:cxn ang="0">
                  <a:pos x="0" y="38"/>
                </a:cxn>
                <a:cxn ang="0">
                  <a:pos x="26" y="0"/>
                </a:cxn>
                <a:cxn ang="0">
                  <a:pos x="25" y="7"/>
                </a:cxn>
                <a:cxn ang="0">
                  <a:pos x="20" y="19"/>
                </a:cxn>
                <a:cxn ang="0">
                  <a:pos x="15" y="31"/>
                </a:cxn>
                <a:cxn ang="0">
                  <a:pos x="9" y="38"/>
                </a:cxn>
              </a:cxnLst>
              <a:rect l="0" t="0" r="r" b="b"/>
              <a:pathLst>
                <a:path w="26" h="38">
                  <a:moveTo>
                    <a:pt x="9" y="38"/>
                  </a:moveTo>
                  <a:lnTo>
                    <a:pt x="0" y="38"/>
                  </a:lnTo>
                  <a:lnTo>
                    <a:pt x="26" y="0"/>
                  </a:lnTo>
                  <a:lnTo>
                    <a:pt x="25" y="7"/>
                  </a:lnTo>
                  <a:lnTo>
                    <a:pt x="20" y="19"/>
                  </a:lnTo>
                  <a:lnTo>
                    <a:pt x="15" y="31"/>
                  </a:lnTo>
                  <a:lnTo>
                    <a:pt x="9" y="3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3" name="Freeform 181"/>
            <p:cNvSpPr>
              <a:spLocks/>
            </p:cNvSpPr>
            <p:nvPr/>
          </p:nvSpPr>
          <p:spPr bwMode="auto">
            <a:xfrm>
              <a:off x="1926" y="1249"/>
              <a:ext cx="12" cy="8"/>
            </a:xfrm>
            <a:custGeom>
              <a:avLst/>
              <a:gdLst/>
              <a:ahLst/>
              <a:cxnLst>
                <a:cxn ang="0">
                  <a:pos x="12" y="18"/>
                </a:cxn>
                <a:cxn ang="0">
                  <a:pos x="8" y="18"/>
                </a:cxn>
                <a:cxn ang="0">
                  <a:pos x="6" y="18"/>
                </a:cxn>
                <a:cxn ang="0">
                  <a:pos x="2" y="16"/>
                </a:cxn>
                <a:cxn ang="0">
                  <a:pos x="0" y="14"/>
                </a:cxn>
                <a:cxn ang="0">
                  <a:pos x="3" y="12"/>
                </a:cxn>
                <a:cxn ang="0">
                  <a:pos x="6" y="6"/>
                </a:cxn>
                <a:cxn ang="0">
                  <a:pos x="8" y="0"/>
                </a:cxn>
                <a:cxn ang="0">
                  <a:pos x="12" y="0"/>
                </a:cxn>
                <a:cxn ang="0">
                  <a:pos x="12" y="18"/>
                </a:cxn>
              </a:cxnLst>
              <a:rect l="0" t="0" r="r" b="b"/>
              <a:pathLst>
                <a:path w="12" h="18">
                  <a:moveTo>
                    <a:pt x="12" y="18"/>
                  </a:moveTo>
                  <a:lnTo>
                    <a:pt x="8" y="18"/>
                  </a:lnTo>
                  <a:lnTo>
                    <a:pt x="6" y="18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3" y="12"/>
                  </a:lnTo>
                  <a:lnTo>
                    <a:pt x="6" y="6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2" y="1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4" name="Freeform 182"/>
            <p:cNvSpPr>
              <a:spLocks/>
            </p:cNvSpPr>
            <p:nvPr/>
          </p:nvSpPr>
          <p:spPr bwMode="auto">
            <a:xfrm>
              <a:off x="1025" y="1253"/>
              <a:ext cx="5" cy="5"/>
            </a:xfrm>
            <a:custGeom>
              <a:avLst/>
              <a:gdLst/>
              <a:ahLst/>
              <a:cxnLst>
                <a:cxn ang="0">
                  <a:pos x="5" y="12"/>
                </a:cxn>
                <a:cxn ang="0">
                  <a:pos x="0" y="12"/>
                </a:cxn>
                <a:cxn ang="0">
                  <a:pos x="1" y="8"/>
                </a:cxn>
                <a:cxn ang="0">
                  <a:pos x="3" y="4"/>
                </a:cxn>
                <a:cxn ang="0">
                  <a:pos x="4" y="2"/>
                </a:cxn>
                <a:cxn ang="0">
                  <a:pos x="5" y="0"/>
                </a:cxn>
                <a:cxn ang="0">
                  <a:pos x="5" y="12"/>
                </a:cxn>
              </a:cxnLst>
              <a:rect l="0" t="0" r="r" b="b"/>
              <a:pathLst>
                <a:path w="5" h="12">
                  <a:moveTo>
                    <a:pt x="5" y="12"/>
                  </a:moveTo>
                  <a:lnTo>
                    <a:pt x="0" y="12"/>
                  </a:lnTo>
                  <a:lnTo>
                    <a:pt x="1" y="8"/>
                  </a:lnTo>
                  <a:lnTo>
                    <a:pt x="3" y="4"/>
                  </a:lnTo>
                  <a:lnTo>
                    <a:pt x="4" y="2"/>
                  </a:lnTo>
                  <a:lnTo>
                    <a:pt x="5" y="0"/>
                  </a:lnTo>
                  <a:lnTo>
                    <a:pt x="5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5" name="Freeform 183"/>
            <p:cNvSpPr>
              <a:spLocks/>
            </p:cNvSpPr>
            <p:nvPr/>
          </p:nvSpPr>
          <p:spPr bwMode="auto">
            <a:xfrm>
              <a:off x="1864" y="1254"/>
              <a:ext cx="52" cy="23"/>
            </a:xfrm>
            <a:custGeom>
              <a:avLst/>
              <a:gdLst/>
              <a:ahLst/>
              <a:cxnLst>
                <a:cxn ang="0">
                  <a:pos x="52" y="45"/>
                </a:cxn>
                <a:cxn ang="0">
                  <a:pos x="44" y="43"/>
                </a:cxn>
                <a:cxn ang="0">
                  <a:pos x="38" y="39"/>
                </a:cxn>
                <a:cxn ang="0">
                  <a:pos x="33" y="35"/>
                </a:cxn>
                <a:cxn ang="0">
                  <a:pos x="27" y="29"/>
                </a:cxn>
                <a:cxn ang="0">
                  <a:pos x="22" y="25"/>
                </a:cxn>
                <a:cxn ang="0">
                  <a:pos x="16" y="21"/>
                </a:cxn>
                <a:cxn ang="0">
                  <a:pos x="9" y="17"/>
                </a:cxn>
                <a:cxn ang="0">
                  <a:pos x="0" y="16"/>
                </a:cxn>
                <a:cxn ang="0">
                  <a:pos x="0" y="2"/>
                </a:cxn>
                <a:cxn ang="0">
                  <a:pos x="10" y="0"/>
                </a:cxn>
                <a:cxn ang="0">
                  <a:pos x="17" y="4"/>
                </a:cxn>
                <a:cxn ang="0">
                  <a:pos x="24" y="10"/>
                </a:cxn>
                <a:cxn ang="0">
                  <a:pos x="28" y="17"/>
                </a:cxn>
                <a:cxn ang="0">
                  <a:pos x="33" y="25"/>
                </a:cxn>
                <a:cxn ang="0">
                  <a:pos x="38" y="35"/>
                </a:cxn>
                <a:cxn ang="0">
                  <a:pos x="44" y="41"/>
                </a:cxn>
                <a:cxn ang="0">
                  <a:pos x="52" y="45"/>
                </a:cxn>
              </a:cxnLst>
              <a:rect l="0" t="0" r="r" b="b"/>
              <a:pathLst>
                <a:path w="52" h="45">
                  <a:moveTo>
                    <a:pt x="52" y="45"/>
                  </a:moveTo>
                  <a:lnTo>
                    <a:pt x="44" y="43"/>
                  </a:lnTo>
                  <a:lnTo>
                    <a:pt x="38" y="39"/>
                  </a:lnTo>
                  <a:lnTo>
                    <a:pt x="33" y="35"/>
                  </a:lnTo>
                  <a:lnTo>
                    <a:pt x="27" y="29"/>
                  </a:lnTo>
                  <a:lnTo>
                    <a:pt x="22" y="25"/>
                  </a:lnTo>
                  <a:lnTo>
                    <a:pt x="16" y="21"/>
                  </a:lnTo>
                  <a:lnTo>
                    <a:pt x="9" y="17"/>
                  </a:lnTo>
                  <a:lnTo>
                    <a:pt x="0" y="16"/>
                  </a:lnTo>
                  <a:lnTo>
                    <a:pt x="0" y="2"/>
                  </a:lnTo>
                  <a:lnTo>
                    <a:pt x="10" y="0"/>
                  </a:lnTo>
                  <a:lnTo>
                    <a:pt x="17" y="4"/>
                  </a:lnTo>
                  <a:lnTo>
                    <a:pt x="24" y="10"/>
                  </a:lnTo>
                  <a:lnTo>
                    <a:pt x="28" y="17"/>
                  </a:lnTo>
                  <a:lnTo>
                    <a:pt x="33" y="25"/>
                  </a:lnTo>
                  <a:lnTo>
                    <a:pt x="38" y="35"/>
                  </a:lnTo>
                  <a:lnTo>
                    <a:pt x="44" y="41"/>
                  </a:lnTo>
                  <a:lnTo>
                    <a:pt x="52" y="4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6" name="Freeform 184"/>
            <p:cNvSpPr>
              <a:spLocks/>
            </p:cNvSpPr>
            <p:nvPr/>
          </p:nvSpPr>
          <p:spPr bwMode="auto">
            <a:xfrm>
              <a:off x="1067" y="1265"/>
              <a:ext cx="48" cy="40"/>
            </a:xfrm>
            <a:custGeom>
              <a:avLst/>
              <a:gdLst/>
              <a:ahLst/>
              <a:cxnLst>
                <a:cxn ang="0">
                  <a:pos x="48" y="4"/>
                </a:cxn>
                <a:cxn ang="0">
                  <a:pos x="40" y="22"/>
                </a:cxn>
                <a:cxn ang="0">
                  <a:pos x="33" y="41"/>
                </a:cxn>
                <a:cxn ang="0">
                  <a:pos x="27" y="62"/>
                </a:cxn>
                <a:cxn ang="0">
                  <a:pos x="19" y="80"/>
                </a:cxn>
                <a:cxn ang="0">
                  <a:pos x="14" y="78"/>
                </a:cxn>
                <a:cxn ang="0">
                  <a:pos x="10" y="74"/>
                </a:cxn>
                <a:cxn ang="0">
                  <a:pos x="5" y="72"/>
                </a:cxn>
                <a:cxn ang="0">
                  <a:pos x="0" y="72"/>
                </a:cxn>
                <a:cxn ang="0">
                  <a:pos x="6" y="61"/>
                </a:cxn>
                <a:cxn ang="0">
                  <a:pos x="11" y="49"/>
                </a:cxn>
                <a:cxn ang="0">
                  <a:pos x="16" y="35"/>
                </a:cxn>
                <a:cxn ang="0">
                  <a:pos x="21" y="22"/>
                </a:cxn>
                <a:cxn ang="0">
                  <a:pos x="25" y="10"/>
                </a:cxn>
                <a:cxn ang="0">
                  <a:pos x="31" y="2"/>
                </a:cxn>
                <a:cxn ang="0">
                  <a:pos x="38" y="0"/>
                </a:cxn>
                <a:cxn ang="0">
                  <a:pos x="48" y="4"/>
                </a:cxn>
              </a:cxnLst>
              <a:rect l="0" t="0" r="r" b="b"/>
              <a:pathLst>
                <a:path w="48" h="80">
                  <a:moveTo>
                    <a:pt x="48" y="4"/>
                  </a:moveTo>
                  <a:lnTo>
                    <a:pt x="40" y="22"/>
                  </a:lnTo>
                  <a:lnTo>
                    <a:pt x="33" y="41"/>
                  </a:lnTo>
                  <a:lnTo>
                    <a:pt x="27" y="62"/>
                  </a:lnTo>
                  <a:lnTo>
                    <a:pt x="19" y="80"/>
                  </a:lnTo>
                  <a:lnTo>
                    <a:pt x="14" y="78"/>
                  </a:lnTo>
                  <a:lnTo>
                    <a:pt x="10" y="74"/>
                  </a:lnTo>
                  <a:lnTo>
                    <a:pt x="5" y="72"/>
                  </a:lnTo>
                  <a:lnTo>
                    <a:pt x="0" y="72"/>
                  </a:lnTo>
                  <a:lnTo>
                    <a:pt x="6" y="61"/>
                  </a:lnTo>
                  <a:lnTo>
                    <a:pt x="11" y="49"/>
                  </a:lnTo>
                  <a:lnTo>
                    <a:pt x="16" y="35"/>
                  </a:lnTo>
                  <a:lnTo>
                    <a:pt x="21" y="22"/>
                  </a:lnTo>
                  <a:lnTo>
                    <a:pt x="25" y="10"/>
                  </a:lnTo>
                  <a:lnTo>
                    <a:pt x="31" y="2"/>
                  </a:lnTo>
                  <a:lnTo>
                    <a:pt x="38" y="0"/>
                  </a:lnTo>
                  <a:lnTo>
                    <a:pt x="48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7" name="Freeform 185"/>
            <p:cNvSpPr>
              <a:spLocks/>
            </p:cNvSpPr>
            <p:nvPr/>
          </p:nvSpPr>
          <p:spPr bwMode="auto">
            <a:xfrm>
              <a:off x="1012" y="1282"/>
              <a:ext cx="290" cy="373"/>
            </a:xfrm>
            <a:custGeom>
              <a:avLst/>
              <a:gdLst/>
              <a:ahLst/>
              <a:cxnLst>
                <a:cxn ang="0">
                  <a:pos x="290" y="22"/>
                </a:cxn>
                <a:cxn ang="0">
                  <a:pos x="285" y="59"/>
                </a:cxn>
                <a:cxn ang="0">
                  <a:pos x="273" y="94"/>
                </a:cxn>
                <a:cxn ang="0">
                  <a:pos x="262" y="127"/>
                </a:cxn>
                <a:cxn ang="0">
                  <a:pos x="251" y="185"/>
                </a:cxn>
                <a:cxn ang="0">
                  <a:pos x="224" y="251"/>
                </a:cxn>
                <a:cxn ang="0">
                  <a:pos x="187" y="307"/>
                </a:cxn>
                <a:cxn ang="0">
                  <a:pos x="156" y="369"/>
                </a:cxn>
                <a:cxn ang="0">
                  <a:pos x="133" y="445"/>
                </a:cxn>
                <a:cxn ang="0">
                  <a:pos x="108" y="519"/>
                </a:cxn>
                <a:cxn ang="0">
                  <a:pos x="81" y="587"/>
                </a:cxn>
                <a:cxn ang="0">
                  <a:pos x="49" y="653"/>
                </a:cxn>
                <a:cxn ang="0">
                  <a:pos x="22" y="699"/>
                </a:cxn>
                <a:cxn ang="0">
                  <a:pos x="7" y="731"/>
                </a:cxn>
                <a:cxn ang="0">
                  <a:pos x="1" y="731"/>
                </a:cxn>
                <a:cxn ang="0">
                  <a:pos x="8" y="701"/>
                </a:cxn>
                <a:cxn ang="0">
                  <a:pos x="21" y="670"/>
                </a:cxn>
                <a:cxn ang="0">
                  <a:pos x="38" y="637"/>
                </a:cxn>
                <a:cxn ang="0">
                  <a:pos x="54" y="602"/>
                </a:cxn>
                <a:cxn ang="0">
                  <a:pos x="67" y="564"/>
                </a:cxn>
                <a:cxn ang="0">
                  <a:pos x="75" y="548"/>
                </a:cxn>
                <a:cxn ang="0">
                  <a:pos x="92" y="490"/>
                </a:cxn>
                <a:cxn ang="0">
                  <a:pos x="113" y="435"/>
                </a:cxn>
                <a:cxn ang="0">
                  <a:pos x="134" y="383"/>
                </a:cxn>
                <a:cxn ang="0">
                  <a:pos x="158" y="330"/>
                </a:cxn>
                <a:cxn ang="0">
                  <a:pos x="207" y="239"/>
                </a:cxn>
                <a:cxn ang="0">
                  <a:pos x="213" y="220"/>
                </a:cxn>
                <a:cxn ang="0">
                  <a:pos x="224" y="189"/>
                </a:cxn>
                <a:cxn ang="0">
                  <a:pos x="236" y="142"/>
                </a:cxn>
                <a:cxn ang="0">
                  <a:pos x="250" y="97"/>
                </a:cxn>
                <a:cxn ang="0">
                  <a:pos x="265" y="51"/>
                </a:cxn>
                <a:cxn ang="0">
                  <a:pos x="281" y="26"/>
                </a:cxn>
                <a:cxn ang="0">
                  <a:pos x="281" y="4"/>
                </a:cxn>
              </a:cxnLst>
              <a:rect l="0" t="0" r="r" b="b"/>
              <a:pathLst>
                <a:path w="290" h="746">
                  <a:moveTo>
                    <a:pt x="288" y="0"/>
                  </a:moveTo>
                  <a:lnTo>
                    <a:pt x="290" y="22"/>
                  </a:lnTo>
                  <a:lnTo>
                    <a:pt x="288" y="39"/>
                  </a:lnTo>
                  <a:lnTo>
                    <a:pt x="285" y="59"/>
                  </a:lnTo>
                  <a:lnTo>
                    <a:pt x="280" y="76"/>
                  </a:lnTo>
                  <a:lnTo>
                    <a:pt x="273" y="94"/>
                  </a:lnTo>
                  <a:lnTo>
                    <a:pt x="267" y="109"/>
                  </a:lnTo>
                  <a:lnTo>
                    <a:pt x="262" y="127"/>
                  </a:lnTo>
                  <a:lnTo>
                    <a:pt x="259" y="144"/>
                  </a:lnTo>
                  <a:lnTo>
                    <a:pt x="251" y="185"/>
                  </a:lnTo>
                  <a:lnTo>
                    <a:pt x="240" y="220"/>
                  </a:lnTo>
                  <a:lnTo>
                    <a:pt x="224" y="251"/>
                  </a:lnTo>
                  <a:lnTo>
                    <a:pt x="206" y="278"/>
                  </a:lnTo>
                  <a:lnTo>
                    <a:pt x="187" y="307"/>
                  </a:lnTo>
                  <a:lnTo>
                    <a:pt x="170" y="336"/>
                  </a:lnTo>
                  <a:lnTo>
                    <a:pt x="156" y="369"/>
                  </a:lnTo>
                  <a:lnTo>
                    <a:pt x="145" y="408"/>
                  </a:lnTo>
                  <a:lnTo>
                    <a:pt x="133" y="445"/>
                  </a:lnTo>
                  <a:lnTo>
                    <a:pt x="121" y="482"/>
                  </a:lnTo>
                  <a:lnTo>
                    <a:pt x="108" y="519"/>
                  </a:lnTo>
                  <a:lnTo>
                    <a:pt x="95" y="554"/>
                  </a:lnTo>
                  <a:lnTo>
                    <a:pt x="81" y="587"/>
                  </a:lnTo>
                  <a:lnTo>
                    <a:pt x="65" y="620"/>
                  </a:lnTo>
                  <a:lnTo>
                    <a:pt x="49" y="653"/>
                  </a:lnTo>
                  <a:lnTo>
                    <a:pt x="29" y="684"/>
                  </a:lnTo>
                  <a:lnTo>
                    <a:pt x="22" y="699"/>
                  </a:lnTo>
                  <a:lnTo>
                    <a:pt x="14" y="715"/>
                  </a:lnTo>
                  <a:lnTo>
                    <a:pt x="7" y="731"/>
                  </a:lnTo>
                  <a:lnTo>
                    <a:pt x="0" y="746"/>
                  </a:lnTo>
                  <a:lnTo>
                    <a:pt x="1" y="731"/>
                  </a:lnTo>
                  <a:lnTo>
                    <a:pt x="3" y="717"/>
                  </a:lnTo>
                  <a:lnTo>
                    <a:pt x="8" y="701"/>
                  </a:lnTo>
                  <a:lnTo>
                    <a:pt x="13" y="688"/>
                  </a:lnTo>
                  <a:lnTo>
                    <a:pt x="21" y="670"/>
                  </a:lnTo>
                  <a:lnTo>
                    <a:pt x="29" y="655"/>
                  </a:lnTo>
                  <a:lnTo>
                    <a:pt x="38" y="637"/>
                  </a:lnTo>
                  <a:lnTo>
                    <a:pt x="45" y="620"/>
                  </a:lnTo>
                  <a:lnTo>
                    <a:pt x="54" y="602"/>
                  </a:lnTo>
                  <a:lnTo>
                    <a:pt x="61" y="583"/>
                  </a:lnTo>
                  <a:lnTo>
                    <a:pt x="67" y="564"/>
                  </a:lnTo>
                  <a:lnTo>
                    <a:pt x="74" y="544"/>
                  </a:lnTo>
                  <a:lnTo>
                    <a:pt x="75" y="548"/>
                  </a:lnTo>
                  <a:lnTo>
                    <a:pt x="83" y="519"/>
                  </a:lnTo>
                  <a:lnTo>
                    <a:pt x="92" y="490"/>
                  </a:lnTo>
                  <a:lnTo>
                    <a:pt x="102" y="463"/>
                  </a:lnTo>
                  <a:lnTo>
                    <a:pt x="113" y="435"/>
                  </a:lnTo>
                  <a:lnTo>
                    <a:pt x="123" y="408"/>
                  </a:lnTo>
                  <a:lnTo>
                    <a:pt x="134" y="383"/>
                  </a:lnTo>
                  <a:lnTo>
                    <a:pt x="145" y="356"/>
                  </a:lnTo>
                  <a:lnTo>
                    <a:pt x="158" y="330"/>
                  </a:lnTo>
                  <a:lnTo>
                    <a:pt x="199" y="239"/>
                  </a:lnTo>
                  <a:lnTo>
                    <a:pt x="207" y="239"/>
                  </a:lnTo>
                  <a:lnTo>
                    <a:pt x="211" y="229"/>
                  </a:lnTo>
                  <a:lnTo>
                    <a:pt x="213" y="220"/>
                  </a:lnTo>
                  <a:lnTo>
                    <a:pt x="218" y="210"/>
                  </a:lnTo>
                  <a:lnTo>
                    <a:pt x="224" y="189"/>
                  </a:lnTo>
                  <a:lnTo>
                    <a:pt x="230" y="165"/>
                  </a:lnTo>
                  <a:lnTo>
                    <a:pt x="236" y="142"/>
                  </a:lnTo>
                  <a:lnTo>
                    <a:pt x="243" y="119"/>
                  </a:lnTo>
                  <a:lnTo>
                    <a:pt x="250" y="97"/>
                  </a:lnTo>
                  <a:lnTo>
                    <a:pt x="257" y="74"/>
                  </a:lnTo>
                  <a:lnTo>
                    <a:pt x="265" y="51"/>
                  </a:lnTo>
                  <a:lnTo>
                    <a:pt x="273" y="29"/>
                  </a:lnTo>
                  <a:lnTo>
                    <a:pt x="281" y="26"/>
                  </a:lnTo>
                  <a:lnTo>
                    <a:pt x="281" y="14"/>
                  </a:lnTo>
                  <a:lnTo>
                    <a:pt x="281" y="4"/>
                  </a:lnTo>
                  <a:lnTo>
                    <a:pt x="288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8" name="Freeform 186"/>
            <p:cNvSpPr>
              <a:spLocks/>
            </p:cNvSpPr>
            <p:nvPr/>
          </p:nvSpPr>
          <p:spPr bwMode="auto">
            <a:xfrm>
              <a:off x="1024" y="1343"/>
              <a:ext cx="15" cy="16"/>
            </a:xfrm>
            <a:custGeom>
              <a:avLst/>
              <a:gdLst/>
              <a:ahLst/>
              <a:cxnLst>
                <a:cxn ang="0">
                  <a:pos x="0" y="33"/>
                </a:cxn>
                <a:cxn ang="0">
                  <a:pos x="1" y="23"/>
                </a:cxn>
                <a:cxn ang="0">
                  <a:pos x="5" y="15"/>
                </a:cxn>
                <a:cxn ang="0">
                  <a:pos x="9" y="7"/>
                </a:cxn>
                <a:cxn ang="0">
                  <a:pos x="14" y="0"/>
                </a:cxn>
                <a:cxn ang="0">
                  <a:pos x="15" y="9"/>
                </a:cxn>
                <a:cxn ang="0">
                  <a:pos x="12" y="23"/>
                </a:cxn>
                <a:cxn ang="0">
                  <a:pos x="7" y="33"/>
                </a:cxn>
                <a:cxn ang="0">
                  <a:pos x="0" y="33"/>
                </a:cxn>
              </a:cxnLst>
              <a:rect l="0" t="0" r="r" b="b"/>
              <a:pathLst>
                <a:path w="15" h="33">
                  <a:moveTo>
                    <a:pt x="0" y="33"/>
                  </a:moveTo>
                  <a:lnTo>
                    <a:pt x="1" y="23"/>
                  </a:lnTo>
                  <a:lnTo>
                    <a:pt x="5" y="15"/>
                  </a:lnTo>
                  <a:lnTo>
                    <a:pt x="9" y="7"/>
                  </a:lnTo>
                  <a:lnTo>
                    <a:pt x="14" y="0"/>
                  </a:lnTo>
                  <a:lnTo>
                    <a:pt x="15" y="9"/>
                  </a:lnTo>
                  <a:lnTo>
                    <a:pt x="12" y="23"/>
                  </a:lnTo>
                  <a:lnTo>
                    <a:pt x="7" y="33"/>
                  </a:lnTo>
                  <a:lnTo>
                    <a:pt x="0" y="33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59" name="Freeform 187"/>
            <p:cNvSpPr>
              <a:spLocks/>
            </p:cNvSpPr>
            <p:nvPr/>
          </p:nvSpPr>
          <p:spPr bwMode="auto">
            <a:xfrm>
              <a:off x="1025" y="1344"/>
              <a:ext cx="77" cy="57"/>
            </a:xfrm>
            <a:custGeom>
              <a:avLst/>
              <a:gdLst/>
              <a:ahLst/>
              <a:cxnLst>
                <a:cxn ang="0">
                  <a:pos x="74" y="62"/>
                </a:cxn>
                <a:cxn ang="0">
                  <a:pos x="70" y="70"/>
                </a:cxn>
                <a:cxn ang="0">
                  <a:pos x="67" y="77"/>
                </a:cxn>
                <a:cxn ang="0">
                  <a:pos x="63" y="87"/>
                </a:cxn>
                <a:cxn ang="0">
                  <a:pos x="59" y="95"/>
                </a:cxn>
                <a:cxn ang="0">
                  <a:pos x="54" y="103"/>
                </a:cxn>
                <a:cxn ang="0">
                  <a:pos x="50" y="108"/>
                </a:cxn>
                <a:cxn ang="0">
                  <a:pos x="43" y="112"/>
                </a:cxn>
                <a:cxn ang="0">
                  <a:pos x="37" y="114"/>
                </a:cxn>
                <a:cxn ang="0">
                  <a:pos x="32" y="114"/>
                </a:cxn>
                <a:cxn ang="0">
                  <a:pos x="27" y="114"/>
                </a:cxn>
                <a:cxn ang="0">
                  <a:pos x="22" y="112"/>
                </a:cxn>
                <a:cxn ang="0">
                  <a:pos x="17" y="110"/>
                </a:cxn>
                <a:cxn ang="0">
                  <a:pos x="14" y="108"/>
                </a:cxn>
                <a:cxn ang="0">
                  <a:pos x="9" y="106"/>
                </a:cxn>
                <a:cxn ang="0">
                  <a:pos x="4" y="104"/>
                </a:cxn>
                <a:cxn ang="0">
                  <a:pos x="0" y="101"/>
                </a:cxn>
                <a:cxn ang="0">
                  <a:pos x="3" y="101"/>
                </a:cxn>
                <a:cxn ang="0">
                  <a:pos x="8" y="101"/>
                </a:cxn>
                <a:cxn ang="0">
                  <a:pos x="13" y="101"/>
                </a:cxn>
                <a:cxn ang="0">
                  <a:pos x="20" y="101"/>
                </a:cxn>
                <a:cxn ang="0">
                  <a:pos x="26" y="99"/>
                </a:cxn>
                <a:cxn ang="0">
                  <a:pos x="32" y="95"/>
                </a:cxn>
                <a:cxn ang="0">
                  <a:pos x="37" y="91"/>
                </a:cxn>
                <a:cxn ang="0">
                  <a:pos x="42" y="85"/>
                </a:cxn>
                <a:cxn ang="0">
                  <a:pos x="66" y="42"/>
                </a:cxn>
                <a:cxn ang="0">
                  <a:pos x="62" y="38"/>
                </a:cxn>
                <a:cxn ang="0">
                  <a:pos x="66" y="42"/>
                </a:cxn>
                <a:cxn ang="0">
                  <a:pos x="67" y="38"/>
                </a:cxn>
                <a:cxn ang="0">
                  <a:pos x="68" y="33"/>
                </a:cxn>
                <a:cxn ang="0">
                  <a:pos x="68" y="29"/>
                </a:cxn>
                <a:cxn ang="0">
                  <a:pos x="67" y="23"/>
                </a:cxn>
                <a:cxn ang="0">
                  <a:pos x="62" y="23"/>
                </a:cxn>
                <a:cxn ang="0">
                  <a:pos x="66" y="15"/>
                </a:cxn>
                <a:cxn ang="0">
                  <a:pos x="64" y="11"/>
                </a:cxn>
                <a:cxn ang="0">
                  <a:pos x="63" y="5"/>
                </a:cxn>
                <a:cxn ang="0">
                  <a:pos x="67" y="0"/>
                </a:cxn>
                <a:cxn ang="0">
                  <a:pos x="73" y="13"/>
                </a:cxn>
                <a:cxn ang="0">
                  <a:pos x="77" y="29"/>
                </a:cxn>
                <a:cxn ang="0">
                  <a:pos x="77" y="46"/>
                </a:cxn>
                <a:cxn ang="0">
                  <a:pos x="74" y="62"/>
                </a:cxn>
              </a:cxnLst>
              <a:rect l="0" t="0" r="r" b="b"/>
              <a:pathLst>
                <a:path w="77" h="114">
                  <a:moveTo>
                    <a:pt x="74" y="62"/>
                  </a:moveTo>
                  <a:lnTo>
                    <a:pt x="70" y="70"/>
                  </a:lnTo>
                  <a:lnTo>
                    <a:pt x="67" y="77"/>
                  </a:lnTo>
                  <a:lnTo>
                    <a:pt x="63" y="87"/>
                  </a:lnTo>
                  <a:lnTo>
                    <a:pt x="59" y="95"/>
                  </a:lnTo>
                  <a:lnTo>
                    <a:pt x="54" y="103"/>
                  </a:lnTo>
                  <a:lnTo>
                    <a:pt x="50" y="108"/>
                  </a:lnTo>
                  <a:lnTo>
                    <a:pt x="43" y="112"/>
                  </a:lnTo>
                  <a:lnTo>
                    <a:pt x="37" y="114"/>
                  </a:lnTo>
                  <a:lnTo>
                    <a:pt x="32" y="114"/>
                  </a:lnTo>
                  <a:lnTo>
                    <a:pt x="27" y="114"/>
                  </a:lnTo>
                  <a:lnTo>
                    <a:pt x="22" y="112"/>
                  </a:lnTo>
                  <a:lnTo>
                    <a:pt x="17" y="110"/>
                  </a:lnTo>
                  <a:lnTo>
                    <a:pt x="14" y="108"/>
                  </a:lnTo>
                  <a:lnTo>
                    <a:pt x="9" y="106"/>
                  </a:lnTo>
                  <a:lnTo>
                    <a:pt x="4" y="104"/>
                  </a:lnTo>
                  <a:lnTo>
                    <a:pt x="0" y="101"/>
                  </a:lnTo>
                  <a:lnTo>
                    <a:pt x="3" y="101"/>
                  </a:lnTo>
                  <a:lnTo>
                    <a:pt x="8" y="101"/>
                  </a:lnTo>
                  <a:lnTo>
                    <a:pt x="13" y="101"/>
                  </a:lnTo>
                  <a:lnTo>
                    <a:pt x="20" y="101"/>
                  </a:lnTo>
                  <a:lnTo>
                    <a:pt x="26" y="99"/>
                  </a:lnTo>
                  <a:lnTo>
                    <a:pt x="32" y="95"/>
                  </a:lnTo>
                  <a:lnTo>
                    <a:pt x="37" y="91"/>
                  </a:lnTo>
                  <a:lnTo>
                    <a:pt x="42" y="85"/>
                  </a:lnTo>
                  <a:lnTo>
                    <a:pt x="66" y="42"/>
                  </a:lnTo>
                  <a:lnTo>
                    <a:pt x="62" y="38"/>
                  </a:lnTo>
                  <a:lnTo>
                    <a:pt x="66" y="42"/>
                  </a:lnTo>
                  <a:lnTo>
                    <a:pt x="67" y="38"/>
                  </a:lnTo>
                  <a:lnTo>
                    <a:pt x="68" y="33"/>
                  </a:lnTo>
                  <a:lnTo>
                    <a:pt x="68" y="29"/>
                  </a:lnTo>
                  <a:lnTo>
                    <a:pt x="67" y="23"/>
                  </a:lnTo>
                  <a:lnTo>
                    <a:pt x="62" y="23"/>
                  </a:lnTo>
                  <a:lnTo>
                    <a:pt x="66" y="15"/>
                  </a:lnTo>
                  <a:lnTo>
                    <a:pt x="64" y="11"/>
                  </a:lnTo>
                  <a:lnTo>
                    <a:pt x="63" y="5"/>
                  </a:lnTo>
                  <a:lnTo>
                    <a:pt x="67" y="0"/>
                  </a:lnTo>
                  <a:lnTo>
                    <a:pt x="73" y="13"/>
                  </a:lnTo>
                  <a:lnTo>
                    <a:pt x="77" y="29"/>
                  </a:lnTo>
                  <a:lnTo>
                    <a:pt x="77" y="46"/>
                  </a:lnTo>
                  <a:lnTo>
                    <a:pt x="74" y="6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0" name="Freeform 188"/>
            <p:cNvSpPr>
              <a:spLocks/>
            </p:cNvSpPr>
            <p:nvPr/>
          </p:nvSpPr>
          <p:spPr bwMode="auto">
            <a:xfrm>
              <a:off x="1050" y="1355"/>
              <a:ext cx="18" cy="17"/>
            </a:xfrm>
            <a:custGeom>
              <a:avLst/>
              <a:gdLst/>
              <a:ahLst/>
              <a:cxnLst>
                <a:cxn ang="0">
                  <a:pos x="17" y="0"/>
                </a:cxn>
                <a:cxn ang="0">
                  <a:pos x="18" y="10"/>
                </a:cxn>
                <a:cxn ang="0">
                  <a:pos x="18" y="17"/>
                </a:cxn>
                <a:cxn ang="0">
                  <a:pos x="17" y="25"/>
                </a:cxn>
                <a:cxn ang="0">
                  <a:pos x="12" y="33"/>
                </a:cxn>
                <a:cxn ang="0">
                  <a:pos x="10" y="25"/>
                </a:cxn>
                <a:cxn ang="0">
                  <a:pos x="11" y="19"/>
                </a:cxn>
                <a:cxn ang="0">
                  <a:pos x="12" y="14"/>
                </a:cxn>
                <a:cxn ang="0">
                  <a:pos x="8" y="8"/>
                </a:cxn>
                <a:cxn ang="0">
                  <a:pos x="10" y="10"/>
                </a:cxn>
                <a:cxn ang="0">
                  <a:pos x="2" y="29"/>
                </a:cxn>
                <a:cxn ang="0">
                  <a:pos x="0" y="27"/>
                </a:cxn>
                <a:cxn ang="0">
                  <a:pos x="2" y="17"/>
                </a:cxn>
                <a:cxn ang="0">
                  <a:pos x="6" y="8"/>
                </a:cxn>
                <a:cxn ang="0">
                  <a:pos x="10" y="2"/>
                </a:cxn>
                <a:cxn ang="0">
                  <a:pos x="17" y="0"/>
                </a:cxn>
              </a:cxnLst>
              <a:rect l="0" t="0" r="r" b="b"/>
              <a:pathLst>
                <a:path w="18" h="33">
                  <a:moveTo>
                    <a:pt x="17" y="0"/>
                  </a:moveTo>
                  <a:lnTo>
                    <a:pt x="18" y="10"/>
                  </a:lnTo>
                  <a:lnTo>
                    <a:pt x="18" y="17"/>
                  </a:lnTo>
                  <a:lnTo>
                    <a:pt x="17" y="25"/>
                  </a:lnTo>
                  <a:lnTo>
                    <a:pt x="12" y="33"/>
                  </a:lnTo>
                  <a:lnTo>
                    <a:pt x="10" y="25"/>
                  </a:lnTo>
                  <a:lnTo>
                    <a:pt x="11" y="19"/>
                  </a:lnTo>
                  <a:lnTo>
                    <a:pt x="12" y="14"/>
                  </a:lnTo>
                  <a:lnTo>
                    <a:pt x="8" y="8"/>
                  </a:lnTo>
                  <a:lnTo>
                    <a:pt x="10" y="10"/>
                  </a:lnTo>
                  <a:lnTo>
                    <a:pt x="2" y="29"/>
                  </a:lnTo>
                  <a:lnTo>
                    <a:pt x="0" y="27"/>
                  </a:lnTo>
                  <a:lnTo>
                    <a:pt x="2" y="17"/>
                  </a:lnTo>
                  <a:lnTo>
                    <a:pt x="6" y="8"/>
                  </a:lnTo>
                  <a:lnTo>
                    <a:pt x="10" y="2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1" name="Freeform 189"/>
            <p:cNvSpPr>
              <a:spLocks/>
            </p:cNvSpPr>
            <p:nvPr/>
          </p:nvSpPr>
          <p:spPr bwMode="auto">
            <a:xfrm>
              <a:off x="1041" y="1363"/>
              <a:ext cx="254" cy="306"/>
            </a:xfrm>
            <a:custGeom>
              <a:avLst/>
              <a:gdLst/>
              <a:ahLst/>
              <a:cxnLst>
                <a:cxn ang="0">
                  <a:pos x="193" y="164"/>
                </a:cxn>
                <a:cxn ang="0">
                  <a:pos x="184" y="175"/>
                </a:cxn>
                <a:cxn ang="0">
                  <a:pos x="175" y="189"/>
                </a:cxn>
                <a:cxn ang="0">
                  <a:pos x="172" y="206"/>
                </a:cxn>
                <a:cxn ang="0">
                  <a:pos x="180" y="222"/>
                </a:cxn>
                <a:cxn ang="0">
                  <a:pos x="185" y="222"/>
                </a:cxn>
                <a:cxn ang="0">
                  <a:pos x="170" y="253"/>
                </a:cxn>
                <a:cxn ang="0">
                  <a:pos x="158" y="284"/>
                </a:cxn>
                <a:cxn ang="0">
                  <a:pos x="146" y="317"/>
                </a:cxn>
                <a:cxn ang="0">
                  <a:pos x="133" y="350"/>
                </a:cxn>
                <a:cxn ang="0">
                  <a:pos x="122" y="383"/>
                </a:cxn>
                <a:cxn ang="0">
                  <a:pos x="111" y="416"/>
                </a:cxn>
                <a:cxn ang="0">
                  <a:pos x="100" y="449"/>
                </a:cxn>
                <a:cxn ang="0">
                  <a:pos x="88" y="482"/>
                </a:cxn>
                <a:cxn ang="0">
                  <a:pos x="79" y="478"/>
                </a:cxn>
                <a:cxn ang="0">
                  <a:pos x="71" y="500"/>
                </a:cxn>
                <a:cxn ang="0">
                  <a:pos x="63" y="517"/>
                </a:cxn>
                <a:cxn ang="0">
                  <a:pos x="53" y="533"/>
                </a:cxn>
                <a:cxn ang="0">
                  <a:pos x="45" y="548"/>
                </a:cxn>
                <a:cxn ang="0">
                  <a:pos x="35" y="564"/>
                </a:cxn>
                <a:cxn ang="0">
                  <a:pos x="24" y="579"/>
                </a:cxn>
                <a:cxn ang="0">
                  <a:pos x="13" y="595"/>
                </a:cxn>
                <a:cxn ang="0">
                  <a:pos x="0" y="612"/>
                </a:cxn>
                <a:cxn ang="0">
                  <a:pos x="8" y="591"/>
                </a:cxn>
                <a:cxn ang="0">
                  <a:pos x="15" y="569"/>
                </a:cxn>
                <a:cxn ang="0">
                  <a:pos x="22" y="546"/>
                </a:cxn>
                <a:cxn ang="0">
                  <a:pos x="31" y="525"/>
                </a:cxn>
                <a:cxn ang="0">
                  <a:pos x="40" y="503"/>
                </a:cxn>
                <a:cxn ang="0">
                  <a:pos x="50" y="482"/>
                </a:cxn>
                <a:cxn ang="0">
                  <a:pos x="61" y="465"/>
                </a:cxn>
                <a:cxn ang="0">
                  <a:pos x="74" y="447"/>
                </a:cxn>
                <a:cxn ang="0">
                  <a:pos x="83" y="426"/>
                </a:cxn>
                <a:cxn ang="0">
                  <a:pos x="92" y="402"/>
                </a:cxn>
                <a:cxn ang="0">
                  <a:pos x="99" y="381"/>
                </a:cxn>
                <a:cxn ang="0">
                  <a:pos x="105" y="358"/>
                </a:cxn>
                <a:cxn ang="0">
                  <a:pos x="112" y="334"/>
                </a:cxn>
                <a:cxn ang="0">
                  <a:pos x="121" y="311"/>
                </a:cxn>
                <a:cxn ang="0">
                  <a:pos x="130" y="288"/>
                </a:cxn>
                <a:cxn ang="0">
                  <a:pos x="140" y="265"/>
                </a:cxn>
                <a:cxn ang="0">
                  <a:pos x="138" y="249"/>
                </a:cxn>
                <a:cxn ang="0">
                  <a:pos x="141" y="241"/>
                </a:cxn>
                <a:cxn ang="0">
                  <a:pos x="145" y="234"/>
                </a:cxn>
                <a:cxn ang="0">
                  <a:pos x="152" y="226"/>
                </a:cxn>
                <a:cxn ang="0">
                  <a:pos x="166" y="199"/>
                </a:cxn>
                <a:cxn ang="0">
                  <a:pos x="180" y="169"/>
                </a:cxn>
                <a:cxn ang="0">
                  <a:pos x="194" y="140"/>
                </a:cxn>
                <a:cxn ang="0">
                  <a:pos x="209" y="113"/>
                </a:cxn>
                <a:cxn ang="0">
                  <a:pos x="221" y="84"/>
                </a:cxn>
                <a:cxn ang="0">
                  <a:pos x="233" y="55"/>
                </a:cxn>
                <a:cxn ang="0">
                  <a:pos x="244" y="28"/>
                </a:cxn>
                <a:cxn ang="0">
                  <a:pos x="254" y="0"/>
                </a:cxn>
                <a:cxn ang="0">
                  <a:pos x="248" y="24"/>
                </a:cxn>
                <a:cxn ang="0">
                  <a:pos x="243" y="47"/>
                </a:cxn>
                <a:cxn ang="0">
                  <a:pos x="237" y="70"/>
                </a:cxn>
                <a:cxn ang="0">
                  <a:pos x="232" y="94"/>
                </a:cxn>
                <a:cxn ang="0">
                  <a:pos x="225" y="115"/>
                </a:cxn>
                <a:cxn ang="0">
                  <a:pos x="216" y="133"/>
                </a:cxn>
                <a:cxn ang="0">
                  <a:pos x="206" y="150"/>
                </a:cxn>
                <a:cxn ang="0">
                  <a:pos x="193" y="164"/>
                </a:cxn>
              </a:cxnLst>
              <a:rect l="0" t="0" r="r" b="b"/>
              <a:pathLst>
                <a:path w="254" h="612">
                  <a:moveTo>
                    <a:pt x="193" y="164"/>
                  </a:moveTo>
                  <a:lnTo>
                    <a:pt x="184" y="175"/>
                  </a:lnTo>
                  <a:lnTo>
                    <a:pt x="175" y="189"/>
                  </a:lnTo>
                  <a:lnTo>
                    <a:pt x="172" y="206"/>
                  </a:lnTo>
                  <a:lnTo>
                    <a:pt x="180" y="222"/>
                  </a:lnTo>
                  <a:lnTo>
                    <a:pt x="185" y="222"/>
                  </a:lnTo>
                  <a:lnTo>
                    <a:pt x="170" y="253"/>
                  </a:lnTo>
                  <a:lnTo>
                    <a:pt x="158" y="284"/>
                  </a:lnTo>
                  <a:lnTo>
                    <a:pt x="146" y="317"/>
                  </a:lnTo>
                  <a:lnTo>
                    <a:pt x="133" y="350"/>
                  </a:lnTo>
                  <a:lnTo>
                    <a:pt x="122" y="383"/>
                  </a:lnTo>
                  <a:lnTo>
                    <a:pt x="111" y="416"/>
                  </a:lnTo>
                  <a:lnTo>
                    <a:pt x="100" y="449"/>
                  </a:lnTo>
                  <a:lnTo>
                    <a:pt x="88" y="482"/>
                  </a:lnTo>
                  <a:lnTo>
                    <a:pt x="79" y="478"/>
                  </a:lnTo>
                  <a:lnTo>
                    <a:pt x="71" y="500"/>
                  </a:lnTo>
                  <a:lnTo>
                    <a:pt x="63" y="517"/>
                  </a:lnTo>
                  <a:lnTo>
                    <a:pt x="53" y="533"/>
                  </a:lnTo>
                  <a:lnTo>
                    <a:pt x="45" y="548"/>
                  </a:lnTo>
                  <a:lnTo>
                    <a:pt x="35" y="564"/>
                  </a:lnTo>
                  <a:lnTo>
                    <a:pt x="24" y="579"/>
                  </a:lnTo>
                  <a:lnTo>
                    <a:pt x="13" y="595"/>
                  </a:lnTo>
                  <a:lnTo>
                    <a:pt x="0" y="612"/>
                  </a:lnTo>
                  <a:lnTo>
                    <a:pt x="8" y="591"/>
                  </a:lnTo>
                  <a:lnTo>
                    <a:pt x="15" y="569"/>
                  </a:lnTo>
                  <a:lnTo>
                    <a:pt x="22" y="546"/>
                  </a:lnTo>
                  <a:lnTo>
                    <a:pt x="31" y="525"/>
                  </a:lnTo>
                  <a:lnTo>
                    <a:pt x="40" y="503"/>
                  </a:lnTo>
                  <a:lnTo>
                    <a:pt x="50" y="482"/>
                  </a:lnTo>
                  <a:lnTo>
                    <a:pt x="61" y="465"/>
                  </a:lnTo>
                  <a:lnTo>
                    <a:pt x="74" y="447"/>
                  </a:lnTo>
                  <a:lnTo>
                    <a:pt x="83" y="426"/>
                  </a:lnTo>
                  <a:lnTo>
                    <a:pt x="92" y="402"/>
                  </a:lnTo>
                  <a:lnTo>
                    <a:pt x="99" y="381"/>
                  </a:lnTo>
                  <a:lnTo>
                    <a:pt x="105" y="358"/>
                  </a:lnTo>
                  <a:lnTo>
                    <a:pt x="112" y="334"/>
                  </a:lnTo>
                  <a:lnTo>
                    <a:pt x="121" y="311"/>
                  </a:lnTo>
                  <a:lnTo>
                    <a:pt x="130" y="288"/>
                  </a:lnTo>
                  <a:lnTo>
                    <a:pt x="140" y="265"/>
                  </a:lnTo>
                  <a:lnTo>
                    <a:pt x="138" y="249"/>
                  </a:lnTo>
                  <a:lnTo>
                    <a:pt x="141" y="241"/>
                  </a:lnTo>
                  <a:lnTo>
                    <a:pt x="145" y="234"/>
                  </a:lnTo>
                  <a:lnTo>
                    <a:pt x="152" y="226"/>
                  </a:lnTo>
                  <a:lnTo>
                    <a:pt x="166" y="199"/>
                  </a:lnTo>
                  <a:lnTo>
                    <a:pt x="180" y="169"/>
                  </a:lnTo>
                  <a:lnTo>
                    <a:pt x="194" y="140"/>
                  </a:lnTo>
                  <a:lnTo>
                    <a:pt x="209" y="113"/>
                  </a:lnTo>
                  <a:lnTo>
                    <a:pt x="221" y="84"/>
                  </a:lnTo>
                  <a:lnTo>
                    <a:pt x="233" y="55"/>
                  </a:lnTo>
                  <a:lnTo>
                    <a:pt x="244" y="28"/>
                  </a:lnTo>
                  <a:lnTo>
                    <a:pt x="254" y="0"/>
                  </a:lnTo>
                  <a:lnTo>
                    <a:pt x="248" y="24"/>
                  </a:lnTo>
                  <a:lnTo>
                    <a:pt x="243" y="47"/>
                  </a:lnTo>
                  <a:lnTo>
                    <a:pt x="237" y="70"/>
                  </a:lnTo>
                  <a:lnTo>
                    <a:pt x="232" y="94"/>
                  </a:lnTo>
                  <a:lnTo>
                    <a:pt x="225" y="115"/>
                  </a:lnTo>
                  <a:lnTo>
                    <a:pt x="216" y="133"/>
                  </a:lnTo>
                  <a:lnTo>
                    <a:pt x="206" y="150"/>
                  </a:lnTo>
                  <a:lnTo>
                    <a:pt x="193" y="16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2" name="Freeform 190"/>
            <p:cNvSpPr>
              <a:spLocks/>
            </p:cNvSpPr>
            <p:nvPr/>
          </p:nvSpPr>
          <p:spPr bwMode="auto">
            <a:xfrm>
              <a:off x="686" y="1388"/>
              <a:ext cx="182" cy="142"/>
            </a:xfrm>
            <a:custGeom>
              <a:avLst/>
              <a:gdLst/>
              <a:ahLst/>
              <a:cxnLst>
                <a:cxn ang="0">
                  <a:pos x="180" y="29"/>
                </a:cxn>
                <a:cxn ang="0">
                  <a:pos x="174" y="45"/>
                </a:cxn>
                <a:cxn ang="0">
                  <a:pos x="168" y="60"/>
                </a:cxn>
                <a:cxn ang="0">
                  <a:pos x="160" y="76"/>
                </a:cxn>
                <a:cxn ang="0">
                  <a:pos x="153" y="87"/>
                </a:cxn>
                <a:cxn ang="0">
                  <a:pos x="147" y="111"/>
                </a:cxn>
                <a:cxn ang="0">
                  <a:pos x="136" y="132"/>
                </a:cxn>
                <a:cxn ang="0">
                  <a:pos x="126" y="153"/>
                </a:cxn>
                <a:cxn ang="0">
                  <a:pos x="121" y="177"/>
                </a:cxn>
                <a:cxn ang="0">
                  <a:pos x="117" y="185"/>
                </a:cxn>
                <a:cxn ang="0">
                  <a:pos x="112" y="194"/>
                </a:cxn>
                <a:cxn ang="0">
                  <a:pos x="107" y="202"/>
                </a:cxn>
                <a:cxn ang="0">
                  <a:pos x="102" y="212"/>
                </a:cxn>
                <a:cxn ang="0">
                  <a:pos x="96" y="221"/>
                </a:cxn>
                <a:cxn ang="0">
                  <a:pos x="90" y="229"/>
                </a:cxn>
                <a:cxn ang="0">
                  <a:pos x="84" y="241"/>
                </a:cxn>
                <a:cxn ang="0">
                  <a:pos x="79" y="251"/>
                </a:cxn>
                <a:cxn ang="0">
                  <a:pos x="79" y="260"/>
                </a:cxn>
                <a:cxn ang="0">
                  <a:pos x="80" y="270"/>
                </a:cxn>
                <a:cxn ang="0">
                  <a:pos x="81" y="278"/>
                </a:cxn>
                <a:cxn ang="0">
                  <a:pos x="78" y="285"/>
                </a:cxn>
                <a:cxn ang="0">
                  <a:pos x="71" y="278"/>
                </a:cxn>
                <a:cxn ang="0">
                  <a:pos x="67" y="266"/>
                </a:cxn>
                <a:cxn ang="0">
                  <a:pos x="60" y="256"/>
                </a:cxn>
                <a:cxn ang="0">
                  <a:pos x="49" y="258"/>
                </a:cxn>
                <a:cxn ang="0">
                  <a:pos x="47" y="264"/>
                </a:cxn>
                <a:cxn ang="0">
                  <a:pos x="43" y="268"/>
                </a:cxn>
                <a:cxn ang="0">
                  <a:pos x="38" y="270"/>
                </a:cxn>
                <a:cxn ang="0">
                  <a:pos x="32" y="270"/>
                </a:cxn>
                <a:cxn ang="0">
                  <a:pos x="31" y="266"/>
                </a:cxn>
                <a:cxn ang="0">
                  <a:pos x="30" y="262"/>
                </a:cxn>
                <a:cxn ang="0">
                  <a:pos x="27" y="258"/>
                </a:cxn>
                <a:cxn ang="0">
                  <a:pos x="25" y="254"/>
                </a:cxn>
                <a:cxn ang="0">
                  <a:pos x="18" y="256"/>
                </a:cxn>
                <a:cxn ang="0">
                  <a:pos x="12" y="260"/>
                </a:cxn>
                <a:cxn ang="0">
                  <a:pos x="6" y="262"/>
                </a:cxn>
                <a:cxn ang="0">
                  <a:pos x="0" y="258"/>
                </a:cxn>
                <a:cxn ang="0">
                  <a:pos x="7" y="241"/>
                </a:cxn>
                <a:cxn ang="0">
                  <a:pos x="15" y="225"/>
                </a:cxn>
                <a:cxn ang="0">
                  <a:pos x="23" y="208"/>
                </a:cxn>
                <a:cxn ang="0">
                  <a:pos x="33" y="192"/>
                </a:cxn>
                <a:cxn ang="0">
                  <a:pos x="44" y="179"/>
                </a:cxn>
                <a:cxn ang="0">
                  <a:pos x="55" y="165"/>
                </a:cxn>
                <a:cxn ang="0">
                  <a:pos x="67" y="151"/>
                </a:cxn>
                <a:cxn ang="0">
                  <a:pos x="78" y="142"/>
                </a:cxn>
                <a:cxn ang="0">
                  <a:pos x="30" y="239"/>
                </a:cxn>
                <a:cxn ang="0">
                  <a:pos x="31" y="249"/>
                </a:cxn>
                <a:cxn ang="0">
                  <a:pos x="36" y="256"/>
                </a:cxn>
                <a:cxn ang="0">
                  <a:pos x="41" y="258"/>
                </a:cxn>
                <a:cxn ang="0">
                  <a:pos x="47" y="254"/>
                </a:cxn>
                <a:cxn ang="0">
                  <a:pos x="63" y="225"/>
                </a:cxn>
                <a:cxn ang="0">
                  <a:pos x="78" y="196"/>
                </a:cxn>
                <a:cxn ang="0">
                  <a:pos x="92" y="167"/>
                </a:cxn>
                <a:cxn ang="0">
                  <a:pos x="106" y="136"/>
                </a:cxn>
                <a:cxn ang="0">
                  <a:pos x="121" y="105"/>
                </a:cxn>
                <a:cxn ang="0">
                  <a:pos x="136" y="76"/>
                </a:cxn>
                <a:cxn ang="0">
                  <a:pos x="152" y="47"/>
                </a:cxn>
                <a:cxn ang="0">
                  <a:pos x="168" y="17"/>
                </a:cxn>
                <a:cxn ang="0">
                  <a:pos x="170" y="2"/>
                </a:cxn>
                <a:cxn ang="0">
                  <a:pos x="176" y="0"/>
                </a:cxn>
                <a:cxn ang="0">
                  <a:pos x="181" y="8"/>
                </a:cxn>
                <a:cxn ang="0">
                  <a:pos x="182" y="19"/>
                </a:cxn>
                <a:cxn ang="0">
                  <a:pos x="180" y="29"/>
                </a:cxn>
              </a:cxnLst>
              <a:rect l="0" t="0" r="r" b="b"/>
              <a:pathLst>
                <a:path w="182" h="285">
                  <a:moveTo>
                    <a:pt x="180" y="29"/>
                  </a:moveTo>
                  <a:lnTo>
                    <a:pt x="174" y="45"/>
                  </a:lnTo>
                  <a:lnTo>
                    <a:pt x="168" y="60"/>
                  </a:lnTo>
                  <a:lnTo>
                    <a:pt x="160" y="76"/>
                  </a:lnTo>
                  <a:lnTo>
                    <a:pt x="153" y="87"/>
                  </a:lnTo>
                  <a:lnTo>
                    <a:pt x="147" y="111"/>
                  </a:lnTo>
                  <a:lnTo>
                    <a:pt x="136" y="132"/>
                  </a:lnTo>
                  <a:lnTo>
                    <a:pt x="126" y="153"/>
                  </a:lnTo>
                  <a:lnTo>
                    <a:pt x="121" y="177"/>
                  </a:lnTo>
                  <a:lnTo>
                    <a:pt x="117" y="185"/>
                  </a:lnTo>
                  <a:lnTo>
                    <a:pt x="112" y="194"/>
                  </a:lnTo>
                  <a:lnTo>
                    <a:pt x="107" y="202"/>
                  </a:lnTo>
                  <a:lnTo>
                    <a:pt x="102" y="212"/>
                  </a:lnTo>
                  <a:lnTo>
                    <a:pt x="96" y="221"/>
                  </a:lnTo>
                  <a:lnTo>
                    <a:pt x="90" y="229"/>
                  </a:lnTo>
                  <a:lnTo>
                    <a:pt x="84" y="241"/>
                  </a:lnTo>
                  <a:lnTo>
                    <a:pt x="79" y="251"/>
                  </a:lnTo>
                  <a:lnTo>
                    <a:pt x="79" y="260"/>
                  </a:lnTo>
                  <a:lnTo>
                    <a:pt x="80" y="270"/>
                  </a:lnTo>
                  <a:lnTo>
                    <a:pt x="81" y="278"/>
                  </a:lnTo>
                  <a:lnTo>
                    <a:pt x="78" y="285"/>
                  </a:lnTo>
                  <a:lnTo>
                    <a:pt x="71" y="278"/>
                  </a:lnTo>
                  <a:lnTo>
                    <a:pt x="67" y="266"/>
                  </a:lnTo>
                  <a:lnTo>
                    <a:pt x="60" y="256"/>
                  </a:lnTo>
                  <a:lnTo>
                    <a:pt x="49" y="258"/>
                  </a:lnTo>
                  <a:lnTo>
                    <a:pt x="47" y="264"/>
                  </a:lnTo>
                  <a:lnTo>
                    <a:pt x="43" y="268"/>
                  </a:lnTo>
                  <a:lnTo>
                    <a:pt x="38" y="270"/>
                  </a:lnTo>
                  <a:lnTo>
                    <a:pt x="32" y="270"/>
                  </a:lnTo>
                  <a:lnTo>
                    <a:pt x="31" y="266"/>
                  </a:lnTo>
                  <a:lnTo>
                    <a:pt x="30" y="262"/>
                  </a:lnTo>
                  <a:lnTo>
                    <a:pt x="27" y="258"/>
                  </a:lnTo>
                  <a:lnTo>
                    <a:pt x="25" y="254"/>
                  </a:lnTo>
                  <a:lnTo>
                    <a:pt x="18" y="256"/>
                  </a:lnTo>
                  <a:lnTo>
                    <a:pt x="12" y="260"/>
                  </a:lnTo>
                  <a:lnTo>
                    <a:pt x="6" y="262"/>
                  </a:lnTo>
                  <a:lnTo>
                    <a:pt x="0" y="258"/>
                  </a:lnTo>
                  <a:lnTo>
                    <a:pt x="7" y="241"/>
                  </a:lnTo>
                  <a:lnTo>
                    <a:pt x="15" y="225"/>
                  </a:lnTo>
                  <a:lnTo>
                    <a:pt x="23" y="208"/>
                  </a:lnTo>
                  <a:lnTo>
                    <a:pt x="33" y="192"/>
                  </a:lnTo>
                  <a:lnTo>
                    <a:pt x="44" y="179"/>
                  </a:lnTo>
                  <a:lnTo>
                    <a:pt x="55" y="165"/>
                  </a:lnTo>
                  <a:lnTo>
                    <a:pt x="67" y="151"/>
                  </a:lnTo>
                  <a:lnTo>
                    <a:pt x="78" y="142"/>
                  </a:lnTo>
                  <a:lnTo>
                    <a:pt x="30" y="239"/>
                  </a:lnTo>
                  <a:lnTo>
                    <a:pt x="31" y="249"/>
                  </a:lnTo>
                  <a:lnTo>
                    <a:pt x="36" y="256"/>
                  </a:lnTo>
                  <a:lnTo>
                    <a:pt x="41" y="258"/>
                  </a:lnTo>
                  <a:lnTo>
                    <a:pt x="47" y="254"/>
                  </a:lnTo>
                  <a:lnTo>
                    <a:pt x="63" y="225"/>
                  </a:lnTo>
                  <a:lnTo>
                    <a:pt x="78" y="196"/>
                  </a:lnTo>
                  <a:lnTo>
                    <a:pt x="92" y="167"/>
                  </a:lnTo>
                  <a:lnTo>
                    <a:pt x="106" y="136"/>
                  </a:lnTo>
                  <a:lnTo>
                    <a:pt x="121" y="105"/>
                  </a:lnTo>
                  <a:lnTo>
                    <a:pt x="136" y="76"/>
                  </a:lnTo>
                  <a:lnTo>
                    <a:pt x="152" y="47"/>
                  </a:lnTo>
                  <a:lnTo>
                    <a:pt x="168" y="17"/>
                  </a:lnTo>
                  <a:lnTo>
                    <a:pt x="170" y="2"/>
                  </a:lnTo>
                  <a:lnTo>
                    <a:pt x="176" y="0"/>
                  </a:lnTo>
                  <a:lnTo>
                    <a:pt x="181" y="8"/>
                  </a:lnTo>
                  <a:lnTo>
                    <a:pt x="182" y="19"/>
                  </a:lnTo>
                  <a:lnTo>
                    <a:pt x="180" y="2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3" name="Freeform 191"/>
            <p:cNvSpPr>
              <a:spLocks/>
            </p:cNvSpPr>
            <p:nvPr/>
          </p:nvSpPr>
          <p:spPr bwMode="auto">
            <a:xfrm>
              <a:off x="827" y="1394"/>
              <a:ext cx="139" cy="147"/>
            </a:xfrm>
            <a:custGeom>
              <a:avLst/>
              <a:gdLst/>
              <a:ahLst/>
              <a:cxnLst>
                <a:cxn ang="0">
                  <a:pos x="118" y="85"/>
                </a:cxn>
                <a:cxn ang="0">
                  <a:pos x="108" y="112"/>
                </a:cxn>
                <a:cxn ang="0">
                  <a:pos x="97" y="137"/>
                </a:cxn>
                <a:cxn ang="0">
                  <a:pos x="86" y="163"/>
                </a:cxn>
                <a:cxn ang="0">
                  <a:pos x="75" y="186"/>
                </a:cxn>
                <a:cxn ang="0">
                  <a:pos x="62" y="209"/>
                </a:cxn>
                <a:cxn ang="0">
                  <a:pos x="50" y="233"/>
                </a:cxn>
                <a:cxn ang="0">
                  <a:pos x="39" y="256"/>
                </a:cxn>
                <a:cxn ang="0">
                  <a:pos x="27" y="279"/>
                </a:cxn>
                <a:cxn ang="0">
                  <a:pos x="19" y="277"/>
                </a:cxn>
                <a:cxn ang="0">
                  <a:pos x="13" y="285"/>
                </a:cxn>
                <a:cxn ang="0">
                  <a:pos x="7" y="293"/>
                </a:cxn>
                <a:cxn ang="0">
                  <a:pos x="0" y="291"/>
                </a:cxn>
                <a:cxn ang="0">
                  <a:pos x="11" y="268"/>
                </a:cxn>
                <a:cxn ang="0">
                  <a:pos x="21" y="244"/>
                </a:cxn>
                <a:cxn ang="0">
                  <a:pos x="29" y="221"/>
                </a:cxn>
                <a:cxn ang="0">
                  <a:pos x="39" y="198"/>
                </a:cxn>
                <a:cxn ang="0">
                  <a:pos x="49" y="172"/>
                </a:cxn>
                <a:cxn ang="0">
                  <a:pos x="60" y="149"/>
                </a:cxn>
                <a:cxn ang="0">
                  <a:pos x="71" y="126"/>
                </a:cxn>
                <a:cxn ang="0">
                  <a:pos x="83" y="104"/>
                </a:cxn>
                <a:cxn ang="0">
                  <a:pos x="81" y="101"/>
                </a:cxn>
                <a:cxn ang="0">
                  <a:pos x="86" y="93"/>
                </a:cxn>
                <a:cxn ang="0">
                  <a:pos x="90" y="83"/>
                </a:cxn>
                <a:cxn ang="0">
                  <a:pos x="93" y="71"/>
                </a:cxn>
                <a:cxn ang="0">
                  <a:pos x="97" y="60"/>
                </a:cxn>
                <a:cxn ang="0">
                  <a:pos x="101" y="50"/>
                </a:cxn>
                <a:cxn ang="0">
                  <a:pos x="106" y="42"/>
                </a:cxn>
                <a:cxn ang="0">
                  <a:pos x="112" y="37"/>
                </a:cxn>
                <a:cxn ang="0">
                  <a:pos x="118" y="35"/>
                </a:cxn>
                <a:cxn ang="0">
                  <a:pos x="124" y="27"/>
                </a:cxn>
                <a:cxn ang="0">
                  <a:pos x="125" y="13"/>
                </a:cxn>
                <a:cxn ang="0">
                  <a:pos x="127" y="2"/>
                </a:cxn>
                <a:cxn ang="0">
                  <a:pos x="135" y="0"/>
                </a:cxn>
                <a:cxn ang="0">
                  <a:pos x="139" y="19"/>
                </a:cxn>
                <a:cxn ang="0">
                  <a:pos x="134" y="40"/>
                </a:cxn>
                <a:cxn ang="0">
                  <a:pos x="124" y="62"/>
                </a:cxn>
                <a:cxn ang="0">
                  <a:pos x="118" y="85"/>
                </a:cxn>
              </a:cxnLst>
              <a:rect l="0" t="0" r="r" b="b"/>
              <a:pathLst>
                <a:path w="139" h="293">
                  <a:moveTo>
                    <a:pt x="118" y="85"/>
                  </a:moveTo>
                  <a:lnTo>
                    <a:pt x="108" y="112"/>
                  </a:lnTo>
                  <a:lnTo>
                    <a:pt x="97" y="137"/>
                  </a:lnTo>
                  <a:lnTo>
                    <a:pt x="86" y="163"/>
                  </a:lnTo>
                  <a:lnTo>
                    <a:pt x="75" y="186"/>
                  </a:lnTo>
                  <a:lnTo>
                    <a:pt x="62" y="209"/>
                  </a:lnTo>
                  <a:lnTo>
                    <a:pt x="50" y="233"/>
                  </a:lnTo>
                  <a:lnTo>
                    <a:pt x="39" y="256"/>
                  </a:lnTo>
                  <a:lnTo>
                    <a:pt x="27" y="279"/>
                  </a:lnTo>
                  <a:lnTo>
                    <a:pt x="19" y="277"/>
                  </a:lnTo>
                  <a:lnTo>
                    <a:pt x="13" y="285"/>
                  </a:lnTo>
                  <a:lnTo>
                    <a:pt x="7" y="293"/>
                  </a:lnTo>
                  <a:lnTo>
                    <a:pt x="0" y="291"/>
                  </a:lnTo>
                  <a:lnTo>
                    <a:pt x="11" y="268"/>
                  </a:lnTo>
                  <a:lnTo>
                    <a:pt x="21" y="244"/>
                  </a:lnTo>
                  <a:lnTo>
                    <a:pt x="29" y="221"/>
                  </a:lnTo>
                  <a:lnTo>
                    <a:pt x="39" y="198"/>
                  </a:lnTo>
                  <a:lnTo>
                    <a:pt x="49" y="172"/>
                  </a:lnTo>
                  <a:lnTo>
                    <a:pt x="60" y="149"/>
                  </a:lnTo>
                  <a:lnTo>
                    <a:pt x="71" y="126"/>
                  </a:lnTo>
                  <a:lnTo>
                    <a:pt x="83" y="104"/>
                  </a:lnTo>
                  <a:lnTo>
                    <a:pt x="81" y="101"/>
                  </a:lnTo>
                  <a:lnTo>
                    <a:pt x="86" y="93"/>
                  </a:lnTo>
                  <a:lnTo>
                    <a:pt x="90" y="83"/>
                  </a:lnTo>
                  <a:lnTo>
                    <a:pt x="93" y="71"/>
                  </a:lnTo>
                  <a:lnTo>
                    <a:pt x="97" y="60"/>
                  </a:lnTo>
                  <a:lnTo>
                    <a:pt x="101" y="50"/>
                  </a:lnTo>
                  <a:lnTo>
                    <a:pt x="106" y="42"/>
                  </a:lnTo>
                  <a:lnTo>
                    <a:pt x="112" y="37"/>
                  </a:lnTo>
                  <a:lnTo>
                    <a:pt x="118" y="35"/>
                  </a:lnTo>
                  <a:lnTo>
                    <a:pt x="124" y="27"/>
                  </a:lnTo>
                  <a:lnTo>
                    <a:pt x="125" y="13"/>
                  </a:lnTo>
                  <a:lnTo>
                    <a:pt x="127" y="2"/>
                  </a:lnTo>
                  <a:lnTo>
                    <a:pt x="135" y="0"/>
                  </a:lnTo>
                  <a:lnTo>
                    <a:pt x="139" y="19"/>
                  </a:lnTo>
                  <a:lnTo>
                    <a:pt x="134" y="40"/>
                  </a:lnTo>
                  <a:lnTo>
                    <a:pt x="124" y="62"/>
                  </a:lnTo>
                  <a:lnTo>
                    <a:pt x="118" y="8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4" name="Freeform 192"/>
            <p:cNvSpPr>
              <a:spLocks/>
            </p:cNvSpPr>
            <p:nvPr/>
          </p:nvSpPr>
          <p:spPr bwMode="auto">
            <a:xfrm>
              <a:off x="786" y="1396"/>
              <a:ext cx="124" cy="138"/>
            </a:xfrm>
            <a:custGeom>
              <a:avLst/>
              <a:gdLst/>
              <a:ahLst/>
              <a:cxnLst>
                <a:cxn ang="0">
                  <a:pos x="124" y="24"/>
                </a:cxn>
                <a:cxn ang="0">
                  <a:pos x="124" y="39"/>
                </a:cxn>
                <a:cxn ang="0">
                  <a:pos x="120" y="39"/>
                </a:cxn>
                <a:cxn ang="0">
                  <a:pos x="118" y="43"/>
                </a:cxn>
                <a:cxn ang="0">
                  <a:pos x="118" y="51"/>
                </a:cxn>
                <a:cxn ang="0">
                  <a:pos x="117" y="55"/>
                </a:cxn>
                <a:cxn ang="0">
                  <a:pos x="113" y="72"/>
                </a:cxn>
                <a:cxn ang="0">
                  <a:pos x="107" y="88"/>
                </a:cxn>
                <a:cxn ang="0">
                  <a:pos x="99" y="103"/>
                </a:cxn>
                <a:cxn ang="0">
                  <a:pos x="89" y="117"/>
                </a:cxn>
                <a:cxn ang="0">
                  <a:pos x="78" y="131"/>
                </a:cxn>
                <a:cxn ang="0">
                  <a:pos x="69" y="146"/>
                </a:cxn>
                <a:cxn ang="0">
                  <a:pos x="63" y="164"/>
                </a:cxn>
                <a:cxn ang="0">
                  <a:pos x="60" y="183"/>
                </a:cxn>
                <a:cxn ang="0">
                  <a:pos x="57" y="191"/>
                </a:cxn>
                <a:cxn ang="0">
                  <a:pos x="52" y="199"/>
                </a:cxn>
                <a:cxn ang="0">
                  <a:pos x="47" y="210"/>
                </a:cxn>
                <a:cxn ang="0">
                  <a:pos x="42" y="222"/>
                </a:cxn>
                <a:cxn ang="0">
                  <a:pos x="37" y="232"/>
                </a:cxn>
                <a:cxn ang="0">
                  <a:pos x="31" y="243"/>
                </a:cxn>
                <a:cxn ang="0">
                  <a:pos x="25" y="251"/>
                </a:cxn>
                <a:cxn ang="0">
                  <a:pos x="18" y="257"/>
                </a:cxn>
                <a:cxn ang="0">
                  <a:pos x="17" y="263"/>
                </a:cxn>
                <a:cxn ang="0">
                  <a:pos x="15" y="267"/>
                </a:cxn>
                <a:cxn ang="0">
                  <a:pos x="12" y="270"/>
                </a:cxn>
                <a:cxn ang="0">
                  <a:pos x="8" y="276"/>
                </a:cxn>
                <a:cxn ang="0">
                  <a:pos x="1" y="276"/>
                </a:cxn>
                <a:cxn ang="0">
                  <a:pos x="1" y="267"/>
                </a:cxn>
                <a:cxn ang="0">
                  <a:pos x="1" y="261"/>
                </a:cxn>
                <a:cxn ang="0">
                  <a:pos x="0" y="253"/>
                </a:cxn>
                <a:cxn ang="0">
                  <a:pos x="1" y="245"/>
                </a:cxn>
                <a:cxn ang="0">
                  <a:pos x="16" y="212"/>
                </a:cxn>
                <a:cxn ang="0">
                  <a:pos x="29" y="181"/>
                </a:cxn>
                <a:cxn ang="0">
                  <a:pos x="44" y="152"/>
                </a:cxn>
                <a:cxn ang="0">
                  <a:pos x="58" y="123"/>
                </a:cxn>
                <a:cxn ang="0">
                  <a:pos x="71" y="96"/>
                </a:cxn>
                <a:cxn ang="0">
                  <a:pos x="85" y="65"/>
                </a:cxn>
                <a:cxn ang="0">
                  <a:pos x="96" y="34"/>
                </a:cxn>
                <a:cxn ang="0">
                  <a:pos x="107" y="0"/>
                </a:cxn>
                <a:cxn ang="0">
                  <a:pos x="113" y="2"/>
                </a:cxn>
                <a:cxn ang="0">
                  <a:pos x="117" y="8"/>
                </a:cxn>
                <a:cxn ang="0">
                  <a:pos x="120" y="18"/>
                </a:cxn>
                <a:cxn ang="0">
                  <a:pos x="124" y="24"/>
                </a:cxn>
              </a:cxnLst>
              <a:rect l="0" t="0" r="r" b="b"/>
              <a:pathLst>
                <a:path w="124" h="276">
                  <a:moveTo>
                    <a:pt x="124" y="24"/>
                  </a:moveTo>
                  <a:lnTo>
                    <a:pt x="124" y="39"/>
                  </a:lnTo>
                  <a:lnTo>
                    <a:pt x="120" y="39"/>
                  </a:lnTo>
                  <a:lnTo>
                    <a:pt x="118" y="43"/>
                  </a:lnTo>
                  <a:lnTo>
                    <a:pt x="118" y="51"/>
                  </a:lnTo>
                  <a:lnTo>
                    <a:pt x="117" y="55"/>
                  </a:lnTo>
                  <a:lnTo>
                    <a:pt x="113" y="72"/>
                  </a:lnTo>
                  <a:lnTo>
                    <a:pt x="107" y="88"/>
                  </a:lnTo>
                  <a:lnTo>
                    <a:pt x="99" y="103"/>
                  </a:lnTo>
                  <a:lnTo>
                    <a:pt x="89" y="117"/>
                  </a:lnTo>
                  <a:lnTo>
                    <a:pt x="78" y="131"/>
                  </a:lnTo>
                  <a:lnTo>
                    <a:pt x="69" y="146"/>
                  </a:lnTo>
                  <a:lnTo>
                    <a:pt x="63" y="164"/>
                  </a:lnTo>
                  <a:lnTo>
                    <a:pt x="60" y="183"/>
                  </a:lnTo>
                  <a:lnTo>
                    <a:pt x="57" y="191"/>
                  </a:lnTo>
                  <a:lnTo>
                    <a:pt x="52" y="199"/>
                  </a:lnTo>
                  <a:lnTo>
                    <a:pt x="47" y="210"/>
                  </a:lnTo>
                  <a:lnTo>
                    <a:pt x="42" y="222"/>
                  </a:lnTo>
                  <a:lnTo>
                    <a:pt x="37" y="232"/>
                  </a:lnTo>
                  <a:lnTo>
                    <a:pt x="31" y="243"/>
                  </a:lnTo>
                  <a:lnTo>
                    <a:pt x="25" y="251"/>
                  </a:lnTo>
                  <a:lnTo>
                    <a:pt x="18" y="257"/>
                  </a:lnTo>
                  <a:lnTo>
                    <a:pt x="17" y="263"/>
                  </a:lnTo>
                  <a:lnTo>
                    <a:pt x="15" y="267"/>
                  </a:lnTo>
                  <a:lnTo>
                    <a:pt x="12" y="270"/>
                  </a:lnTo>
                  <a:lnTo>
                    <a:pt x="8" y="276"/>
                  </a:lnTo>
                  <a:lnTo>
                    <a:pt x="1" y="276"/>
                  </a:lnTo>
                  <a:lnTo>
                    <a:pt x="1" y="267"/>
                  </a:lnTo>
                  <a:lnTo>
                    <a:pt x="1" y="261"/>
                  </a:lnTo>
                  <a:lnTo>
                    <a:pt x="0" y="253"/>
                  </a:lnTo>
                  <a:lnTo>
                    <a:pt x="1" y="245"/>
                  </a:lnTo>
                  <a:lnTo>
                    <a:pt x="16" y="212"/>
                  </a:lnTo>
                  <a:lnTo>
                    <a:pt x="29" y="181"/>
                  </a:lnTo>
                  <a:lnTo>
                    <a:pt x="44" y="152"/>
                  </a:lnTo>
                  <a:lnTo>
                    <a:pt x="58" y="123"/>
                  </a:lnTo>
                  <a:lnTo>
                    <a:pt x="71" y="96"/>
                  </a:lnTo>
                  <a:lnTo>
                    <a:pt x="85" y="65"/>
                  </a:lnTo>
                  <a:lnTo>
                    <a:pt x="96" y="34"/>
                  </a:lnTo>
                  <a:lnTo>
                    <a:pt x="107" y="0"/>
                  </a:lnTo>
                  <a:lnTo>
                    <a:pt x="113" y="2"/>
                  </a:lnTo>
                  <a:lnTo>
                    <a:pt x="117" y="8"/>
                  </a:lnTo>
                  <a:lnTo>
                    <a:pt x="120" y="18"/>
                  </a:lnTo>
                  <a:lnTo>
                    <a:pt x="124" y="2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5" name="Freeform 193"/>
            <p:cNvSpPr>
              <a:spLocks/>
            </p:cNvSpPr>
            <p:nvPr/>
          </p:nvSpPr>
          <p:spPr bwMode="auto">
            <a:xfrm>
              <a:off x="881" y="1416"/>
              <a:ext cx="131" cy="130"/>
            </a:xfrm>
            <a:custGeom>
              <a:avLst/>
              <a:gdLst/>
              <a:ahLst/>
              <a:cxnLst>
                <a:cxn ang="0">
                  <a:pos x="131" y="12"/>
                </a:cxn>
                <a:cxn ang="0">
                  <a:pos x="126" y="33"/>
                </a:cxn>
                <a:cxn ang="0">
                  <a:pos x="118" y="51"/>
                </a:cxn>
                <a:cxn ang="0">
                  <a:pos x="111" y="68"/>
                </a:cxn>
                <a:cxn ang="0">
                  <a:pos x="102" y="82"/>
                </a:cxn>
                <a:cxn ang="0">
                  <a:pos x="94" y="97"/>
                </a:cxn>
                <a:cxn ang="0">
                  <a:pos x="86" y="111"/>
                </a:cxn>
                <a:cxn ang="0">
                  <a:pos x="79" y="127"/>
                </a:cxn>
                <a:cxn ang="0">
                  <a:pos x="74" y="144"/>
                </a:cxn>
                <a:cxn ang="0">
                  <a:pos x="20" y="261"/>
                </a:cxn>
                <a:cxn ang="0">
                  <a:pos x="0" y="249"/>
                </a:cxn>
                <a:cxn ang="0">
                  <a:pos x="15" y="220"/>
                </a:cxn>
                <a:cxn ang="0">
                  <a:pos x="29" y="189"/>
                </a:cxn>
                <a:cxn ang="0">
                  <a:pos x="44" y="158"/>
                </a:cxn>
                <a:cxn ang="0">
                  <a:pos x="59" y="127"/>
                </a:cxn>
                <a:cxn ang="0">
                  <a:pos x="73" y="95"/>
                </a:cxn>
                <a:cxn ang="0">
                  <a:pos x="85" y="64"/>
                </a:cxn>
                <a:cxn ang="0">
                  <a:pos x="96" y="33"/>
                </a:cxn>
                <a:cxn ang="0">
                  <a:pos x="107" y="0"/>
                </a:cxn>
                <a:cxn ang="0">
                  <a:pos x="131" y="12"/>
                </a:cxn>
              </a:cxnLst>
              <a:rect l="0" t="0" r="r" b="b"/>
              <a:pathLst>
                <a:path w="131" h="261">
                  <a:moveTo>
                    <a:pt x="131" y="12"/>
                  </a:moveTo>
                  <a:lnTo>
                    <a:pt x="126" y="33"/>
                  </a:lnTo>
                  <a:lnTo>
                    <a:pt x="118" y="51"/>
                  </a:lnTo>
                  <a:lnTo>
                    <a:pt x="111" y="68"/>
                  </a:lnTo>
                  <a:lnTo>
                    <a:pt x="102" y="82"/>
                  </a:lnTo>
                  <a:lnTo>
                    <a:pt x="94" y="97"/>
                  </a:lnTo>
                  <a:lnTo>
                    <a:pt x="86" y="111"/>
                  </a:lnTo>
                  <a:lnTo>
                    <a:pt x="79" y="127"/>
                  </a:lnTo>
                  <a:lnTo>
                    <a:pt x="74" y="144"/>
                  </a:lnTo>
                  <a:lnTo>
                    <a:pt x="20" y="261"/>
                  </a:lnTo>
                  <a:lnTo>
                    <a:pt x="0" y="249"/>
                  </a:lnTo>
                  <a:lnTo>
                    <a:pt x="15" y="220"/>
                  </a:lnTo>
                  <a:lnTo>
                    <a:pt x="29" y="189"/>
                  </a:lnTo>
                  <a:lnTo>
                    <a:pt x="44" y="158"/>
                  </a:lnTo>
                  <a:lnTo>
                    <a:pt x="59" y="127"/>
                  </a:lnTo>
                  <a:lnTo>
                    <a:pt x="73" y="95"/>
                  </a:lnTo>
                  <a:lnTo>
                    <a:pt x="85" y="64"/>
                  </a:lnTo>
                  <a:lnTo>
                    <a:pt x="96" y="33"/>
                  </a:lnTo>
                  <a:lnTo>
                    <a:pt x="107" y="0"/>
                  </a:lnTo>
                  <a:lnTo>
                    <a:pt x="131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6" name="Freeform 194"/>
            <p:cNvSpPr>
              <a:spLocks/>
            </p:cNvSpPr>
            <p:nvPr/>
          </p:nvSpPr>
          <p:spPr bwMode="auto">
            <a:xfrm>
              <a:off x="913" y="1421"/>
              <a:ext cx="195" cy="201"/>
            </a:xfrm>
            <a:custGeom>
              <a:avLst/>
              <a:gdLst/>
              <a:ahLst/>
              <a:cxnLst>
                <a:cxn ang="0">
                  <a:pos x="195" y="0"/>
                </a:cxn>
                <a:cxn ang="0">
                  <a:pos x="180" y="33"/>
                </a:cxn>
                <a:cxn ang="0">
                  <a:pos x="165" y="66"/>
                </a:cxn>
                <a:cxn ang="0">
                  <a:pos x="152" y="103"/>
                </a:cxn>
                <a:cxn ang="0">
                  <a:pos x="138" y="140"/>
                </a:cxn>
                <a:cxn ang="0">
                  <a:pos x="125" y="177"/>
                </a:cxn>
                <a:cxn ang="0">
                  <a:pos x="112" y="216"/>
                </a:cxn>
                <a:cxn ang="0">
                  <a:pos x="99" y="254"/>
                </a:cxn>
                <a:cxn ang="0">
                  <a:pos x="86" y="291"/>
                </a:cxn>
                <a:cxn ang="0">
                  <a:pos x="75" y="305"/>
                </a:cxn>
                <a:cxn ang="0">
                  <a:pos x="64" y="318"/>
                </a:cxn>
                <a:cxn ang="0">
                  <a:pos x="53" y="332"/>
                </a:cxn>
                <a:cxn ang="0">
                  <a:pos x="42" y="346"/>
                </a:cxn>
                <a:cxn ang="0">
                  <a:pos x="31" y="359"/>
                </a:cxn>
                <a:cxn ang="0">
                  <a:pos x="21" y="373"/>
                </a:cxn>
                <a:cxn ang="0">
                  <a:pos x="10" y="386"/>
                </a:cxn>
                <a:cxn ang="0">
                  <a:pos x="0" y="400"/>
                </a:cxn>
                <a:cxn ang="0">
                  <a:pos x="2" y="386"/>
                </a:cxn>
                <a:cxn ang="0">
                  <a:pos x="6" y="373"/>
                </a:cxn>
                <a:cxn ang="0">
                  <a:pos x="11" y="363"/>
                </a:cxn>
                <a:cxn ang="0">
                  <a:pos x="17" y="353"/>
                </a:cxn>
                <a:cxn ang="0">
                  <a:pos x="23" y="342"/>
                </a:cxn>
                <a:cxn ang="0">
                  <a:pos x="31" y="332"/>
                </a:cxn>
                <a:cxn ang="0">
                  <a:pos x="37" y="320"/>
                </a:cxn>
                <a:cxn ang="0">
                  <a:pos x="42" y="307"/>
                </a:cxn>
                <a:cxn ang="0">
                  <a:pos x="53" y="295"/>
                </a:cxn>
                <a:cxn ang="0">
                  <a:pos x="64" y="282"/>
                </a:cxn>
                <a:cxn ang="0">
                  <a:pos x="75" y="266"/>
                </a:cxn>
                <a:cxn ang="0">
                  <a:pos x="84" y="249"/>
                </a:cxn>
                <a:cxn ang="0">
                  <a:pos x="92" y="231"/>
                </a:cxn>
                <a:cxn ang="0">
                  <a:pos x="99" y="210"/>
                </a:cxn>
                <a:cxn ang="0">
                  <a:pos x="102" y="188"/>
                </a:cxn>
                <a:cxn ang="0">
                  <a:pos x="105" y="167"/>
                </a:cxn>
                <a:cxn ang="0">
                  <a:pos x="108" y="153"/>
                </a:cxn>
                <a:cxn ang="0">
                  <a:pos x="113" y="140"/>
                </a:cxn>
                <a:cxn ang="0">
                  <a:pos x="118" y="126"/>
                </a:cxn>
                <a:cxn ang="0">
                  <a:pos x="125" y="113"/>
                </a:cxn>
                <a:cxn ang="0">
                  <a:pos x="131" y="101"/>
                </a:cxn>
                <a:cxn ang="0">
                  <a:pos x="137" y="87"/>
                </a:cxn>
                <a:cxn ang="0">
                  <a:pos x="143" y="76"/>
                </a:cxn>
                <a:cxn ang="0">
                  <a:pos x="148" y="66"/>
                </a:cxn>
                <a:cxn ang="0">
                  <a:pos x="148" y="54"/>
                </a:cxn>
                <a:cxn ang="0">
                  <a:pos x="152" y="45"/>
                </a:cxn>
                <a:cxn ang="0">
                  <a:pos x="158" y="37"/>
                </a:cxn>
                <a:cxn ang="0">
                  <a:pos x="165" y="31"/>
                </a:cxn>
                <a:cxn ang="0">
                  <a:pos x="173" y="25"/>
                </a:cxn>
                <a:cxn ang="0">
                  <a:pos x="181" y="19"/>
                </a:cxn>
                <a:cxn ang="0">
                  <a:pos x="189" y="12"/>
                </a:cxn>
                <a:cxn ang="0">
                  <a:pos x="195" y="0"/>
                </a:cxn>
              </a:cxnLst>
              <a:rect l="0" t="0" r="r" b="b"/>
              <a:pathLst>
                <a:path w="195" h="400">
                  <a:moveTo>
                    <a:pt x="195" y="0"/>
                  </a:moveTo>
                  <a:lnTo>
                    <a:pt x="180" y="33"/>
                  </a:lnTo>
                  <a:lnTo>
                    <a:pt x="165" y="66"/>
                  </a:lnTo>
                  <a:lnTo>
                    <a:pt x="152" y="103"/>
                  </a:lnTo>
                  <a:lnTo>
                    <a:pt x="138" y="140"/>
                  </a:lnTo>
                  <a:lnTo>
                    <a:pt x="125" y="177"/>
                  </a:lnTo>
                  <a:lnTo>
                    <a:pt x="112" y="216"/>
                  </a:lnTo>
                  <a:lnTo>
                    <a:pt x="99" y="254"/>
                  </a:lnTo>
                  <a:lnTo>
                    <a:pt x="86" y="291"/>
                  </a:lnTo>
                  <a:lnTo>
                    <a:pt x="75" y="305"/>
                  </a:lnTo>
                  <a:lnTo>
                    <a:pt x="64" y="318"/>
                  </a:lnTo>
                  <a:lnTo>
                    <a:pt x="53" y="332"/>
                  </a:lnTo>
                  <a:lnTo>
                    <a:pt x="42" y="346"/>
                  </a:lnTo>
                  <a:lnTo>
                    <a:pt x="31" y="359"/>
                  </a:lnTo>
                  <a:lnTo>
                    <a:pt x="21" y="373"/>
                  </a:lnTo>
                  <a:lnTo>
                    <a:pt x="10" y="386"/>
                  </a:lnTo>
                  <a:lnTo>
                    <a:pt x="0" y="400"/>
                  </a:lnTo>
                  <a:lnTo>
                    <a:pt x="2" y="386"/>
                  </a:lnTo>
                  <a:lnTo>
                    <a:pt x="6" y="373"/>
                  </a:lnTo>
                  <a:lnTo>
                    <a:pt x="11" y="363"/>
                  </a:lnTo>
                  <a:lnTo>
                    <a:pt x="17" y="353"/>
                  </a:lnTo>
                  <a:lnTo>
                    <a:pt x="23" y="342"/>
                  </a:lnTo>
                  <a:lnTo>
                    <a:pt x="31" y="332"/>
                  </a:lnTo>
                  <a:lnTo>
                    <a:pt x="37" y="320"/>
                  </a:lnTo>
                  <a:lnTo>
                    <a:pt x="42" y="307"/>
                  </a:lnTo>
                  <a:lnTo>
                    <a:pt x="53" y="295"/>
                  </a:lnTo>
                  <a:lnTo>
                    <a:pt x="64" y="282"/>
                  </a:lnTo>
                  <a:lnTo>
                    <a:pt x="75" y="266"/>
                  </a:lnTo>
                  <a:lnTo>
                    <a:pt x="84" y="249"/>
                  </a:lnTo>
                  <a:lnTo>
                    <a:pt x="92" y="231"/>
                  </a:lnTo>
                  <a:lnTo>
                    <a:pt x="99" y="210"/>
                  </a:lnTo>
                  <a:lnTo>
                    <a:pt x="102" y="188"/>
                  </a:lnTo>
                  <a:lnTo>
                    <a:pt x="105" y="167"/>
                  </a:lnTo>
                  <a:lnTo>
                    <a:pt x="108" y="153"/>
                  </a:lnTo>
                  <a:lnTo>
                    <a:pt x="113" y="140"/>
                  </a:lnTo>
                  <a:lnTo>
                    <a:pt x="118" y="126"/>
                  </a:lnTo>
                  <a:lnTo>
                    <a:pt x="125" y="113"/>
                  </a:lnTo>
                  <a:lnTo>
                    <a:pt x="131" y="101"/>
                  </a:lnTo>
                  <a:lnTo>
                    <a:pt x="137" y="87"/>
                  </a:lnTo>
                  <a:lnTo>
                    <a:pt x="143" y="76"/>
                  </a:lnTo>
                  <a:lnTo>
                    <a:pt x="148" y="66"/>
                  </a:lnTo>
                  <a:lnTo>
                    <a:pt x="148" y="54"/>
                  </a:lnTo>
                  <a:lnTo>
                    <a:pt x="152" y="45"/>
                  </a:lnTo>
                  <a:lnTo>
                    <a:pt x="158" y="37"/>
                  </a:lnTo>
                  <a:lnTo>
                    <a:pt x="165" y="31"/>
                  </a:lnTo>
                  <a:lnTo>
                    <a:pt x="173" y="25"/>
                  </a:lnTo>
                  <a:lnTo>
                    <a:pt x="181" y="19"/>
                  </a:lnTo>
                  <a:lnTo>
                    <a:pt x="189" y="12"/>
                  </a:lnTo>
                  <a:lnTo>
                    <a:pt x="195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7" name="Freeform 195"/>
            <p:cNvSpPr>
              <a:spLocks/>
            </p:cNvSpPr>
            <p:nvPr/>
          </p:nvSpPr>
          <p:spPr bwMode="auto">
            <a:xfrm>
              <a:off x="997" y="1431"/>
              <a:ext cx="41" cy="55"/>
            </a:xfrm>
            <a:custGeom>
              <a:avLst/>
              <a:gdLst/>
              <a:ahLst/>
              <a:cxnLst>
                <a:cxn ang="0">
                  <a:pos x="41" y="12"/>
                </a:cxn>
                <a:cxn ang="0">
                  <a:pos x="34" y="22"/>
                </a:cxn>
                <a:cxn ang="0">
                  <a:pos x="29" y="33"/>
                </a:cxn>
                <a:cxn ang="0">
                  <a:pos x="26" y="47"/>
                </a:cxn>
                <a:cxn ang="0">
                  <a:pos x="22" y="63"/>
                </a:cxn>
                <a:cxn ang="0">
                  <a:pos x="18" y="76"/>
                </a:cxn>
                <a:cxn ang="0">
                  <a:pos x="13" y="90"/>
                </a:cxn>
                <a:cxn ang="0">
                  <a:pos x="7" y="101"/>
                </a:cxn>
                <a:cxn ang="0">
                  <a:pos x="0" y="109"/>
                </a:cxn>
                <a:cxn ang="0">
                  <a:pos x="2" y="82"/>
                </a:cxn>
                <a:cxn ang="0">
                  <a:pos x="12" y="55"/>
                </a:cxn>
                <a:cxn ang="0">
                  <a:pos x="23" y="28"/>
                </a:cxn>
                <a:cxn ang="0">
                  <a:pos x="32" y="0"/>
                </a:cxn>
                <a:cxn ang="0">
                  <a:pos x="34" y="4"/>
                </a:cxn>
                <a:cxn ang="0">
                  <a:pos x="37" y="6"/>
                </a:cxn>
                <a:cxn ang="0">
                  <a:pos x="39" y="8"/>
                </a:cxn>
                <a:cxn ang="0">
                  <a:pos x="41" y="12"/>
                </a:cxn>
              </a:cxnLst>
              <a:rect l="0" t="0" r="r" b="b"/>
              <a:pathLst>
                <a:path w="41" h="109">
                  <a:moveTo>
                    <a:pt x="41" y="12"/>
                  </a:moveTo>
                  <a:lnTo>
                    <a:pt x="34" y="22"/>
                  </a:lnTo>
                  <a:lnTo>
                    <a:pt x="29" y="33"/>
                  </a:lnTo>
                  <a:lnTo>
                    <a:pt x="26" y="47"/>
                  </a:lnTo>
                  <a:lnTo>
                    <a:pt x="22" y="63"/>
                  </a:lnTo>
                  <a:lnTo>
                    <a:pt x="18" y="76"/>
                  </a:lnTo>
                  <a:lnTo>
                    <a:pt x="13" y="90"/>
                  </a:lnTo>
                  <a:lnTo>
                    <a:pt x="7" y="101"/>
                  </a:lnTo>
                  <a:lnTo>
                    <a:pt x="0" y="109"/>
                  </a:lnTo>
                  <a:lnTo>
                    <a:pt x="2" y="82"/>
                  </a:lnTo>
                  <a:lnTo>
                    <a:pt x="12" y="55"/>
                  </a:lnTo>
                  <a:lnTo>
                    <a:pt x="23" y="28"/>
                  </a:lnTo>
                  <a:lnTo>
                    <a:pt x="32" y="0"/>
                  </a:lnTo>
                  <a:lnTo>
                    <a:pt x="34" y="4"/>
                  </a:lnTo>
                  <a:lnTo>
                    <a:pt x="37" y="6"/>
                  </a:lnTo>
                  <a:lnTo>
                    <a:pt x="39" y="8"/>
                  </a:lnTo>
                  <a:lnTo>
                    <a:pt x="41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8" name="Freeform 196"/>
            <p:cNvSpPr>
              <a:spLocks/>
            </p:cNvSpPr>
            <p:nvPr/>
          </p:nvSpPr>
          <p:spPr bwMode="auto">
            <a:xfrm>
              <a:off x="1086" y="1491"/>
              <a:ext cx="172" cy="193"/>
            </a:xfrm>
            <a:custGeom>
              <a:avLst/>
              <a:gdLst/>
              <a:ahLst/>
              <a:cxnLst>
                <a:cxn ang="0">
                  <a:pos x="172" y="19"/>
                </a:cxn>
                <a:cxn ang="0">
                  <a:pos x="155" y="56"/>
                </a:cxn>
                <a:cxn ang="0">
                  <a:pos x="139" y="95"/>
                </a:cxn>
                <a:cxn ang="0">
                  <a:pos x="123" y="134"/>
                </a:cxn>
                <a:cxn ang="0">
                  <a:pos x="106" y="173"/>
                </a:cxn>
                <a:cxn ang="0">
                  <a:pos x="90" y="211"/>
                </a:cxn>
                <a:cxn ang="0">
                  <a:pos x="72" y="250"/>
                </a:cxn>
                <a:cxn ang="0">
                  <a:pos x="54" y="287"/>
                </a:cxn>
                <a:cxn ang="0">
                  <a:pos x="35" y="322"/>
                </a:cxn>
                <a:cxn ang="0">
                  <a:pos x="34" y="316"/>
                </a:cxn>
                <a:cxn ang="0">
                  <a:pos x="24" y="332"/>
                </a:cxn>
                <a:cxn ang="0">
                  <a:pos x="17" y="349"/>
                </a:cxn>
                <a:cxn ang="0">
                  <a:pos x="9" y="367"/>
                </a:cxn>
                <a:cxn ang="0">
                  <a:pos x="0" y="384"/>
                </a:cxn>
                <a:cxn ang="0">
                  <a:pos x="6" y="353"/>
                </a:cxn>
                <a:cxn ang="0">
                  <a:pos x="16" y="324"/>
                </a:cxn>
                <a:cxn ang="0">
                  <a:pos x="28" y="297"/>
                </a:cxn>
                <a:cxn ang="0">
                  <a:pos x="42" y="268"/>
                </a:cxn>
                <a:cxn ang="0">
                  <a:pos x="55" y="241"/>
                </a:cxn>
                <a:cxn ang="0">
                  <a:pos x="70" y="213"/>
                </a:cxn>
                <a:cxn ang="0">
                  <a:pos x="84" y="184"/>
                </a:cxn>
                <a:cxn ang="0">
                  <a:pos x="95" y="153"/>
                </a:cxn>
                <a:cxn ang="0">
                  <a:pos x="102" y="134"/>
                </a:cxn>
                <a:cxn ang="0">
                  <a:pos x="108" y="112"/>
                </a:cxn>
                <a:cxn ang="0">
                  <a:pos x="116" y="93"/>
                </a:cxn>
                <a:cxn ang="0">
                  <a:pos x="124" y="74"/>
                </a:cxn>
                <a:cxn ang="0">
                  <a:pos x="132" y="54"/>
                </a:cxn>
                <a:cxn ang="0">
                  <a:pos x="140" y="35"/>
                </a:cxn>
                <a:cxn ang="0">
                  <a:pos x="150" y="17"/>
                </a:cxn>
                <a:cxn ang="0">
                  <a:pos x="160" y="0"/>
                </a:cxn>
                <a:cxn ang="0">
                  <a:pos x="172" y="19"/>
                </a:cxn>
              </a:cxnLst>
              <a:rect l="0" t="0" r="r" b="b"/>
              <a:pathLst>
                <a:path w="172" h="384">
                  <a:moveTo>
                    <a:pt x="172" y="19"/>
                  </a:moveTo>
                  <a:lnTo>
                    <a:pt x="155" y="56"/>
                  </a:lnTo>
                  <a:lnTo>
                    <a:pt x="139" y="95"/>
                  </a:lnTo>
                  <a:lnTo>
                    <a:pt x="123" y="134"/>
                  </a:lnTo>
                  <a:lnTo>
                    <a:pt x="106" y="173"/>
                  </a:lnTo>
                  <a:lnTo>
                    <a:pt x="90" y="211"/>
                  </a:lnTo>
                  <a:lnTo>
                    <a:pt x="72" y="250"/>
                  </a:lnTo>
                  <a:lnTo>
                    <a:pt x="54" y="287"/>
                  </a:lnTo>
                  <a:lnTo>
                    <a:pt x="35" y="322"/>
                  </a:lnTo>
                  <a:lnTo>
                    <a:pt x="34" y="316"/>
                  </a:lnTo>
                  <a:lnTo>
                    <a:pt x="24" y="332"/>
                  </a:lnTo>
                  <a:lnTo>
                    <a:pt x="17" y="349"/>
                  </a:lnTo>
                  <a:lnTo>
                    <a:pt x="9" y="367"/>
                  </a:lnTo>
                  <a:lnTo>
                    <a:pt x="0" y="384"/>
                  </a:lnTo>
                  <a:lnTo>
                    <a:pt x="6" y="353"/>
                  </a:lnTo>
                  <a:lnTo>
                    <a:pt x="16" y="324"/>
                  </a:lnTo>
                  <a:lnTo>
                    <a:pt x="28" y="297"/>
                  </a:lnTo>
                  <a:lnTo>
                    <a:pt x="42" y="268"/>
                  </a:lnTo>
                  <a:lnTo>
                    <a:pt x="55" y="241"/>
                  </a:lnTo>
                  <a:lnTo>
                    <a:pt x="70" y="213"/>
                  </a:lnTo>
                  <a:lnTo>
                    <a:pt x="84" y="184"/>
                  </a:lnTo>
                  <a:lnTo>
                    <a:pt x="95" y="153"/>
                  </a:lnTo>
                  <a:lnTo>
                    <a:pt x="102" y="134"/>
                  </a:lnTo>
                  <a:lnTo>
                    <a:pt x="108" y="112"/>
                  </a:lnTo>
                  <a:lnTo>
                    <a:pt x="116" y="93"/>
                  </a:lnTo>
                  <a:lnTo>
                    <a:pt x="124" y="74"/>
                  </a:lnTo>
                  <a:lnTo>
                    <a:pt x="132" y="54"/>
                  </a:lnTo>
                  <a:lnTo>
                    <a:pt x="140" y="35"/>
                  </a:lnTo>
                  <a:lnTo>
                    <a:pt x="150" y="17"/>
                  </a:lnTo>
                  <a:lnTo>
                    <a:pt x="160" y="0"/>
                  </a:lnTo>
                  <a:lnTo>
                    <a:pt x="172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69" name="Freeform 197"/>
            <p:cNvSpPr>
              <a:spLocks/>
            </p:cNvSpPr>
            <p:nvPr/>
          </p:nvSpPr>
          <p:spPr bwMode="auto">
            <a:xfrm>
              <a:off x="1097" y="1515"/>
              <a:ext cx="198" cy="208"/>
            </a:xfrm>
            <a:custGeom>
              <a:avLst/>
              <a:gdLst/>
              <a:ahLst/>
              <a:cxnLst>
                <a:cxn ang="0">
                  <a:pos x="198" y="16"/>
                </a:cxn>
                <a:cxn ang="0">
                  <a:pos x="196" y="16"/>
                </a:cxn>
                <a:cxn ang="0">
                  <a:pos x="187" y="41"/>
                </a:cxn>
                <a:cxn ang="0">
                  <a:pos x="179" y="66"/>
                </a:cxn>
                <a:cxn ang="0">
                  <a:pos x="170" y="92"/>
                </a:cxn>
                <a:cxn ang="0">
                  <a:pos x="160" y="115"/>
                </a:cxn>
                <a:cxn ang="0">
                  <a:pos x="150" y="138"/>
                </a:cxn>
                <a:cxn ang="0">
                  <a:pos x="139" y="160"/>
                </a:cxn>
                <a:cxn ang="0">
                  <a:pos x="126" y="181"/>
                </a:cxn>
                <a:cxn ang="0">
                  <a:pos x="112" y="198"/>
                </a:cxn>
                <a:cxn ang="0">
                  <a:pos x="98" y="228"/>
                </a:cxn>
                <a:cxn ang="0">
                  <a:pos x="84" y="255"/>
                </a:cxn>
                <a:cxn ang="0">
                  <a:pos x="69" y="282"/>
                </a:cxn>
                <a:cxn ang="0">
                  <a:pos x="55" y="307"/>
                </a:cxn>
                <a:cxn ang="0">
                  <a:pos x="40" y="332"/>
                </a:cxn>
                <a:cxn ang="0">
                  <a:pos x="27" y="358"/>
                </a:cxn>
                <a:cxn ang="0">
                  <a:pos x="13" y="387"/>
                </a:cxn>
                <a:cxn ang="0">
                  <a:pos x="0" y="418"/>
                </a:cxn>
                <a:cxn ang="0">
                  <a:pos x="7" y="402"/>
                </a:cxn>
                <a:cxn ang="0">
                  <a:pos x="13" y="385"/>
                </a:cxn>
                <a:cxn ang="0">
                  <a:pos x="19" y="367"/>
                </a:cxn>
                <a:cxn ang="0">
                  <a:pos x="24" y="346"/>
                </a:cxn>
                <a:cxn ang="0">
                  <a:pos x="31" y="329"/>
                </a:cxn>
                <a:cxn ang="0">
                  <a:pos x="37" y="309"/>
                </a:cxn>
                <a:cxn ang="0">
                  <a:pos x="45" y="294"/>
                </a:cxn>
                <a:cxn ang="0">
                  <a:pos x="55" y="282"/>
                </a:cxn>
                <a:cxn ang="0">
                  <a:pos x="69" y="255"/>
                </a:cxn>
                <a:cxn ang="0">
                  <a:pos x="82" y="228"/>
                </a:cxn>
                <a:cxn ang="0">
                  <a:pos x="96" y="198"/>
                </a:cxn>
                <a:cxn ang="0">
                  <a:pos x="110" y="171"/>
                </a:cxn>
                <a:cxn ang="0">
                  <a:pos x="123" y="144"/>
                </a:cxn>
                <a:cxn ang="0">
                  <a:pos x="137" y="117"/>
                </a:cxn>
                <a:cxn ang="0">
                  <a:pos x="150" y="90"/>
                </a:cxn>
                <a:cxn ang="0">
                  <a:pos x="164" y="63"/>
                </a:cxn>
                <a:cxn ang="0">
                  <a:pos x="186" y="0"/>
                </a:cxn>
                <a:cxn ang="0">
                  <a:pos x="188" y="6"/>
                </a:cxn>
                <a:cxn ang="0">
                  <a:pos x="193" y="8"/>
                </a:cxn>
                <a:cxn ang="0">
                  <a:pos x="197" y="10"/>
                </a:cxn>
                <a:cxn ang="0">
                  <a:pos x="198" y="16"/>
                </a:cxn>
              </a:cxnLst>
              <a:rect l="0" t="0" r="r" b="b"/>
              <a:pathLst>
                <a:path w="198" h="418">
                  <a:moveTo>
                    <a:pt x="198" y="16"/>
                  </a:moveTo>
                  <a:lnTo>
                    <a:pt x="196" y="16"/>
                  </a:lnTo>
                  <a:lnTo>
                    <a:pt x="187" y="41"/>
                  </a:lnTo>
                  <a:lnTo>
                    <a:pt x="179" y="66"/>
                  </a:lnTo>
                  <a:lnTo>
                    <a:pt x="170" y="92"/>
                  </a:lnTo>
                  <a:lnTo>
                    <a:pt x="160" y="115"/>
                  </a:lnTo>
                  <a:lnTo>
                    <a:pt x="150" y="138"/>
                  </a:lnTo>
                  <a:lnTo>
                    <a:pt x="139" y="160"/>
                  </a:lnTo>
                  <a:lnTo>
                    <a:pt x="126" y="181"/>
                  </a:lnTo>
                  <a:lnTo>
                    <a:pt x="112" y="198"/>
                  </a:lnTo>
                  <a:lnTo>
                    <a:pt x="98" y="228"/>
                  </a:lnTo>
                  <a:lnTo>
                    <a:pt x="84" y="255"/>
                  </a:lnTo>
                  <a:lnTo>
                    <a:pt x="69" y="282"/>
                  </a:lnTo>
                  <a:lnTo>
                    <a:pt x="55" y="307"/>
                  </a:lnTo>
                  <a:lnTo>
                    <a:pt x="40" y="332"/>
                  </a:lnTo>
                  <a:lnTo>
                    <a:pt x="27" y="358"/>
                  </a:lnTo>
                  <a:lnTo>
                    <a:pt x="13" y="387"/>
                  </a:lnTo>
                  <a:lnTo>
                    <a:pt x="0" y="418"/>
                  </a:lnTo>
                  <a:lnTo>
                    <a:pt x="7" y="402"/>
                  </a:lnTo>
                  <a:lnTo>
                    <a:pt x="13" y="385"/>
                  </a:lnTo>
                  <a:lnTo>
                    <a:pt x="19" y="367"/>
                  </a:lnTo>
                  <a:lnTo>
                    <a:pt x="24" y="346"/>
                  </a:lnTo>
                  <a:lnTo>
                    <a:pt x="31" y="329"/>
                  </a:lnTo>
                  <a:lnTo>
                    <a:pt x="37" y="309"/>
                  </a:lnTo>
                  <a:lnTo>
                    <a:pt x="45" y="294"/>
                  </a:lnTo>
                  <a:lnTo>
                    <a:pt x="55" y="282"/>
                  </a:lnTo>
                  <a:lnTo>
                    <a:pt x="69" y="255"/>
                  </a:lnTo>
                  <a:lnTo>
                    <a:pt x="82" y="228"/>
                  </a:lnTo>
                  <a:lnTo>
                    <a:pt x="96" y="198"/>
                  </a:lnTo>
                  <a:lnTo>
                    <a:pt x="110" y="171"/>
                  </a:lnTo>
                  <a:lnTo>
                    <a:pt x="123" y="144"/>
                  </a:lnTo>
                  <a:lnTo>
                    <a:pt x="137" y="117"/>
                  </a:lnTo>
                  <a:lnTo>
                    <a:pt x="150" y="90"/>
                  </a:lnTo>
                  <a:lnTo>
                    <a:pt x="164" y="63"/>
                  </a:lnTo>
                  <a:lnTo>
                    <a:pt x="186" y="0"/>
                  </a:lnTo>
                  <a:lnTo>
                    <a:pt x="188" y="6"/>
                  </a:lnTo>
                  <a:lnTo>
                    <a:pt x="193" y="8"/>
                  </a:lnTo>
                  <a:lnTo>
                    <a:pt x="197" y="10"/>
                  </a:lnTo>
                  <a:lnTo>
                    <a:pt x="198" y="1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0" name="Freeform 198"/>
            <p:cNvSpPr>
              <a:spLocks/>
            </p:cNvSpPr>
            <p:nvPr/>
          </p:nvSpPr>
          <p:spPr bwMode="auto">
            <a:xfrm>
              <a:off x="496" y="1519"/>
              <a:ext cx="153" cy="156"/>
            </a:xfrm>
            <a:custGeom>
              <a:avLst/>
              <a:gdLst/>
              <a:ahLst/>
              <a:cxnLst>
                <a:cxn ang="0">
                  <a:pos x="107" y="97"/>
                </a:cxn>
                <a:cxn ang="0">
                  <a:pos x="107" y="117"/>
                </a:cxn>
                <a:cxn ang="0">
                  <a:pos x="97" y="134"/>
                </a:cxn>
                <a:cxn ang="0">
                  <a:pos x="89" y="154"/>
                </a:cxn>
                <a:cxn ang="0">
                  <a:pos x="80" y="173"/>
                </a:cxn>
                <a:cxn ang="0">
                  <a:pos x="74" y="190"/>
                </a:cxn>
                <a:cxn ang="0">
                  <a:pos x="63" y="202"/>
                </a:cxn>
                <a:cxn ang="0">
                  <a:pos x="54" y="218"/>
                </a:cxn>
                <a:cxn ang="0">
                  <a:pos x="46" y="233"/>
                </a:cxn>
                <a:cxn ang="0">
                  <a:pos x="37" y="251"/>
                </a:cxn>
                <a:cxn ang="0">
                  <a:pos x="28" y="268"/>
                </a:cxn>
                <a:cxn ang="0">
                  <a:pos x="20" y="286"/>
                </a:cxn>
                <a:cxn ang="0">
                  <a:pos x="10" y="301"/>
                </a:cxn>
                <a:cxn ang="0">
                  <a:pos x="0" y="313"/>
                </a:cxn>
                <a:cxn ang="0">
                  <a:pos x="25" y="222"/>
                </a:cxn>
                <a:cxn ang="0">
                  <a:pos x="43" y="190"/>
                </a:cxn>
                <a:cxn ang="0">
                  <a:pos x="59" y="161"/>
                </a:cxn>
                <a:cxn ang="0">
                  <a:pos x="75" y="134"/>
                </a:cxn>
                <a:cxn ang="0">
                  <a:pos x="90" y="109"/>
                </a:cxn>
                <a:cxn ang="0">
                  <a:pos x="105" y="84"/>
                </a:cxn>
                <a:cxn ang="0">
                  <a:pos x="120" y="56"/>
                </a:cxn>
                <a:cxn ang="0">
                  <a:pos x="136" y="29"/>
                </a:cxn>
                <a:cxn ang="0">
                  <a:pos x="153" y="0"/>
                </a:cxn>
                <a:cxn ang="0">
                  <a:pos x="147" y="12"/>
                </a:cxn>
                <a:cxn ang="0">
                  <a:pos x="142" y="25"/>
                </a:cxn>
                <a:cxn ang="0">
                  <a:pos x="137" y="41"/>
                </a:cxn>
                <a:cxn ang="0">
                  <a:pos x="132" y="55"/>
                </a:cxn>
                <a:cxn ang="0">
                  <a:pos x="127" y="68"/>
                </a:cxn>
                <a:cxn ang="0">
                  <a:pos x="122" y="80"/>
                </a:cxn>
                <a:cxn ang="0">
                  <a:pos x="115" y="90"/>
                </a:cxn>
                <a:cxn ang="0">
                  <a:pos x="107" y="97"/>
                </a:cxn>
              </a:cxnLst>
              <a:rect l="0" t="0" r="r" b="b"/>
              <a:pathLst>
                <a:path w="153" h="313">
                  <a:moveTo>
                    <a:pt x="107" y="97"/>
                  </a:moveTo>
                  <a:lnTo>
                    <a:pt x="107" y="117"/>
                  </a:lnTo>
                  <a:lnTo>
                    <a:pt x="97" y="134"/>
                  </a:lnTo>
                  <a:lnTo>
                    <a:pt x="89" y="154"/>
                  </a:lnTo>
                  <a:lnTo>
                    <a:pt x="80" y="173"/>
                  </a:lnTo>
                  <a:lnTo>
                    <a:pt x="74" y="190"/>
                  </a:lnTo>
                  <a:lnTo>
                    <a:pt x="63" y="202"/>
                  </a:lnTo>
                  <a:lnTo>
                    <a:pt x="54" y="218"/>
                  </a:lnTo>
                  <a:lnTo>
                    <a:pt x="46" y="233"/>
                  </a:lnTo>
                  <a:lnTo>
                    <a:pt x="37" y="251"/>
                  </a:lnTo>
                  <a:lnTo>
                    <a:pt x="28" y="268"/>
                  </a:lnTo>
                  <a:lnTo>
                    <a:pt x="20" y="286"/>
                  </a:lnTo>
                  <a:lnTo>
                    <a:pt x="10" y="301"/>
                  </a:lnTo>
                  <a:lnTo>
                    <a:pt x="0" y="313"/>
                  </a:lnTo>
                  <a:lnTo>
                    <a:pt x="25" y="222"/>
                  </a:lnTo>
                  <a:lnTo>
                    <a:pt x="43" y="190"/>
                  </a:lnTo>
                  <a:lnTo>
                    <a:pt x="59" y="161"/>
                  </a:lnTo>
                  <a:lnTo>
                    <a:pt x="75" y="134"/>
                  </a:lnTo>
                  <a:lnTo>
                    <a:pt x="90" y="109"/>
                  </a:lnTo>
                  <a:lnTo>
                    <a:pt x="105" y="84"/>
                  </a:lnTo>
                  <a:lnTo>
                    <a:pt x="120" y="56"/>
                  </a:lnTo>
                  <a:lnTo>
                    <a:pt x="136" y="29"/>
                  </a:lnTo>
                  <a:lnTo>
                    <a:pt x="153" y="0"/>
                  </a:lnTo>
                  <a:lnTo>
                    <a:pt x="147" y="12"/>
                  </a:lnTo>
                  <a:lnTo>
                    <a:pt x="142" y="25"/>
                  </a:lnTo>
                  <a:lnTo>
                    <a:pt x="137" y="41"/>
                  </a:lnTo>
                  <a:lnTo>
                    <a:pt x="132" y="55"/>
                  </a:lnTo>
                  <a:lnTo>
                    <a:pt x="127" y="68"/>
                  </a:lnTo>
                  <a:lnTo>
                    <a:pt x="122" y="80"/>
                  </a:lnTo>
                  <a:lnTo>
                    <a:pt x="115" y="90"/>
                  </a:lnTo>
                  <a:lnTo>
                    <a:pt x="107" y="9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1" name="Freeform 199"/>
            <p:cNvSpPr>
              <a:spLocks/>
            </p:cNvSpPr>
            <p:nvPr/>
          </p:nvSpPr>
          <p:spPr bwMode="auto">
            <a:xfrm>
              <a:off x="518" y="1528"/>
              <a:ext cx="154" cy="209"/>
            </a:xfrm>
            <a:custGeom>
              <a:avLst/>
              <a:gdLst/>
              <a:ahLst/>
              <a:cxnLst>
                <a:cxn ang="0">
                  <a:pos x="148" y="17"/>
                </a:cxn>
                <a:cxn ang="0">
                  <a:pos x="148" y="23"/>
                </a:cxn>
                <a:cxn ang="0">
                  <a:pos x="144" y="29"/>
                </a:cxn>
                <a:cxn ang="0">
                  <a:pos x="138" y="38"/>
                </a:cxn>
                <a:cxn ang="0">
                  <a:pos x="137" y="52"/>
                </a:cxn>
                <a:cxn ang="0">
                  <a:pos x="143" y="62"/>
                </a:cxn>
                <a:cxn ang="0">
                  <a:pos x="138" y="62"/>
                </a:cxn>
                <a:cxn ang="0">
                  <a:pos x="133" y="87"/>
                </a:cxn>
                <a:cxn ang="0">
                  <a:pos x="138" y="112"/>
                </a:cxn>
                <a:cxn ang="0">
                  <a:pos x="131" y="118"/>
                </a:cxn>
                <a:cxn ang="0">
                  <a:pos x="124" y="128"/>
                </a:cxn>
                <a:cxn ang="0">
                  <a:pos x="128" y="153"/>
                </a:cxn>
                <a:cxn ang="0">
                  <a:pos x="119" y="169"/>
                </a:cxn>
                <a:cxn ang="0">
                  <a:pos x="109" y="182"/>
                </a:cxn>
                <a:cxn ang="0">
                  <a:pos x="111" y="204"/>
                </a:cxn>
                <a:cxn ang="0">
                  <a:pos x="105" y="211"/>
                </a:cxn>
                <a:cxn ang="0">
                  <a:pos x="99" y="221"/>
                </a:cxn>
                <a:cxn ang="0">
                  <a:pos x="94" y="264"/>
                </a:cxn>
                <a:cxn ang="0">
                  <a:pos x="80" y="306"/>
                </a:cxn>
                <a:cxn ang="0">
                  <a:pos x="26" y="394"/>
                </a:cxn>
                <a:cxn ang="0">
                  <a:pos x="40" y="347"/>
                </a:cxn>
                <a:cxn ang="0">
                  <a:pos x="57" y="303"/>
                </a:cxn>
                <a:cxn ang="0">
                  <a:pos x="75" y="256"/>
                </a:cxn>
                <a:cxn ang="0">
                  <a:pos x="86" y="221"/>
                </a:cxn>
                <a:cxn ang="0">
                  <a:pos x="74" y="227"/>
                </a:cxn>
                <a:cxn ang="0">
                  <a:pos x="64" y="240"/>
                </a:cxn>
                <a:cxn ang="0">
                  <a:pos x="54" y="258"/>
                </a:cxn>
                <a:cxn ang="0">
                  <a:pos x="45" y="273"/>
                </a:cxn>
                <a:cxn ang="0">
                  <a:pos x="36" y="297"/>
                </a:cxn>
                <a:cxn ang="0">
                  <a:pos x="20" y="310"/>
                </a:cxn>
                <a:cxn ang="0">
                  <a:pos x="11" y="334"/>
                </a:cxn>
                <a:cxn ang="0">
                  <a:pos x="1" y="357"/>
                </a:cxn>
                <a:cxn ang="0">
                  <a:pos x="4" y="332"/>
                </a:cxn>
                <a:cxn ang="0">
                  <a:pos x="11" y="306"/>
                </a:cxn>
                <a:cxn ang="0">
                  <a:pos x="31" y="262"/>
                </a:cxn>
                <a:cxn ang="0">
                  <a:pos x="52" y="215"/>
                </a:cxn>
                <a:cxn ang="0">
                  <a:pos x="73" y="170"/>
                </a:cxn>
                <a:cxn ang="0">
                  <a:pos x="99" y="132"/>
                </a:cxn>
                <a:cxn ang="0">
                  <a:pos x="111" y="104"/>
                </a:cxn>
                <a:cxn ang="0">
                  <a:pos x="119" y="77"/>
                </a:cxn>
                <a:cxn ang="0">
                  <a:pos x="154" y="5"/>
                </a:cxn>
                <a:cxn ang="0">
                  <a:pos x="149" y="13"/>
                </a:cxn>
              </a:cxnLst>
              <a:rect l="0" t="0" r="r" b="b"/>
              <a:pathLst>
                <a:path w="154" h="417">
                  <a:moveTo>
                    <a:pt x="147" y="15"/>
                  </a:moveTo>
                  <a:lnTo>
                    <a:pt x="148" y="17"/>
                  </a:lnTo>
                  <a:lnTo>
                    <a:pt x="148" y="21"/>
                  </a:lnTo>
                  <a:lnTo>
                    <a:pt x="148" y="23"/>
                  </a:lnTo>
                  <a:lnTo>
                    <a:pt x="148" y="27"/>
                  </a:lnTo>
                  <a:lnTo>
                    <a:pt x="144" y="29"/>
                  </a:lnTo>
                  <a:lnTo>
                    <a:pt x="141" y="33"/>
                  </a:lnTo>
                  <a:lnTo>
                    <a:pt x="138" y="38"/>
                  </a:lnTo>
                  <a:lnTo>
                    <a:pt x="136" y="46"/>
                  </a:lnTo>
                  <a:lnTo>
                    <a:pt x="137" y="52"/>
                  </a:lnTo>
                  <a:lnTo>
                    <a:pt x="140" y="56"/>
                  </a:lnTo>
                  <a:lnTo>
                    <a:pt x="143" y="62"/>
                  </a:lnTo>
                  <a:lnTo>
                    <a:pt x="147" y="66"/>
                  </a:lnTo>
                  <a:lnTo>
                    <a:pt x="138" y="62"/>
                  </a:lnTo>
                  <a:lnTo>
                    <a:pt x="137" y="73"/>
                  </a:lnTo>
                  <a:lnTo>
                    <a:pt x="133" y="87"/>
                  </a:lnTo>
                  <a:lnTo>
                    <a:pt x="133" y="99"/>
                  </a:lnTo>
                  <a:lnTo>
                    <a:pt x="138" y="112"/>
                  </a:lnTo>
                  <a:lnTo>
                    <a:pt x="135" y="114"/>
                  </a:lnTo>
                  <a:lnTo>
                    <a:pt x="131" y="118"/>
                  </a:lnTo>
                  <a:lnTo>
                    <a:pt x="127" y="122"/>
                  </a:lnTo>
                  <a:lnTo>
                    <a:pt x="124" y="128"/>
                  </a:lnTo>
                  <a:lnTo>
                    <a:pt x="128" y="141"/>
                  </a:lnTo>
                  <a:lnTo>
                    <a:pt x="128" y="153"/>
                  </a:lnTo>
                  <a:lnTo>
                    <a:pt x="125" y="161"/>
                  </a:lnTo>
                  <a:lnTo>
                    <a:pt x="119" y="169"/>
                  </a:lnTo>
                  <a:lnTo>
                    <a:pt x="112" y="174"/>
                  </a:lnTo>
                  <a:lnTo>
                    <a:pt x="109" y="182"/>
                  </a:lnTo>
                  <a:lnTo>
                    <a:pt x="107" y="192"/>
                  </a:lnTo>
                  <a:lnTo>
                    <a:pt x="111" y="204"/>
                  </a:lnTo>
                  <a:lnTo>
                    <a:pt x="109" y="207"/>
                  </a:lnTo>
                  <a:lnTo>
                    <a:pt x="105" y="211"/>
                  </a:lnTo>
                  <a:lnTo>
                    <a:pt x="103" y="215"/>
                  </a:lnTo>
                  <a:lnTo>
                    <a:pt x="99" y="221"/>
                  </a:lnTo>
                  <a:lnTo>
                    <a:pt x="98" y="242"/>
                  </a:lnTo>
                  <a:lnTo>
                    <a:pt x="94" y="264"/>
                  </a:lnTo>
                  <a:lnTo>
                    <a:pt x="88" y="287"/>
                  </a:lnTo>
                  <a:lnTo>
                    <a:pt x="80" y="306"/>
                  </a:lnTo>
                  <a:lnTo>
                    <a:pt x="20" y="417"/>
                  </a:lnTo>
                  <a:lnTo>
                    <a:pt x="26" y="394"/>
                  </a:lnTo>
                  <a:lnTo>
                    <a:pt x="33" y="371"/>
                  </a:lnTo>
                  <a:lnTo>
                    <a:pt x="40" y="347"/>
                  </a:lnTo>
                  <a:lnTo>
                    <a:pt x="48" y="324"/>
                  </a:lnTo>
                  <a:lnTo>
                    <a:pt x="57" y="303"/>
                  </a:lnTo>
                  <a:lnTo>
                    <a:pt x="66" y="279"/>
                  </a:lnTo>
                  <a:lnTo>
                    <a:pt x="75" y="256"/>
                  </a:lnTo>
                  <a:lnTo>
                    <a:pt x="86" y="233"/>
                  </a:lnTo>
                  <a:lnTo>
                    <a:pt x="86" y="221"/>
                  </a:lnTo>
                  <a:lnTo>
                    <a:pt x="80" y="223"/>
                  </a:lnTo>
                  <a:lnTo>
                    <a:pt x="74" y="227"/>
                  </a:lnTo>
                  <a:lnTo>
                    <a:pt x="69" y="233"/>
                  </a:lnTo>
                  <a:lnTo>
                    <a:pt x="64" y="240"/>
                  </a:lnTo>
                  <a:lnTo>
                    <a:pt x="58" y="248"/>
                  </a:lnTo>
                  <a:lnTo>
                    <a:pt x="54" y="258"/>
                  </a:lnTo>
                  <a:lnTo>
                    <a:pt x="49" y="266"/>
                  </a:lnTo>
                  <a:lnTo>
                    <a:pt x="45" y="273"/>
                  </a:lnTo>
                  <a:lnTo>
                    <a:pt x="41" y="283"/>
                  </a:lnTo>
                  <a:lnTo>
                    <a:pt x="36" y="297"/>
                  </a:lnTo>
                  <a:lnTo>
                    <a:pt x="29" y="308"/>
                  </a:lnTo>
                  <a:lnTo>
                    <a:pt x="20" y="310"/>
                  </a:lnTo>
                  <a:lnTo>
                    <a:pt x="16" y="322"/>
                  </a:lnTo>
                  <a:lnTo>
                    <a:pt x="11" y="334"/>
                  </a:lnTo>
                  <a:lnTo>
                    <a:pt x="6" y="345"/>
                  </a:lnTo>
                  <a:lnTo>
                    <a:pt x="1" y="357"/>
                  </a:lnTo>
                  <a:lnTo>
                    <a:pt x="0" y="345"/>
                  </a:lnTo>
                  <a:lnTo>
                    <a:pt x="4" y="332"/>
                  </a:lnTo>
                  <a:lnTo>
                    <a:pt x="9" y="320"/>
                  </a:lnTo>
                  <a:lnTo>
                    <a:pt x="11" y="306"/>
                  </a:lnTo>
                  <a:lnTo>
                    <a:pt x="21" y="285"/>
                  </a:lnTo>
                  <a:lnTo>
                    <a:pt x="31" y="262"/>
                  </a:lnTo>
                  <a:lnTo>
                    <a:pt x="41" y="238"/>
                  </a:lnTo>
                  <a:lnTo>
                    <a:pt x="52" y="215"/>
                  </a:lnTo>
                  <a:lnTo>
                    <a:pt x="62" y="192"/>
                  </a:lnTo>
                  <a:lnTo>
                    <a:pt x="73" y="170"/>
                  </a:lnTo>
                  <a:lnTo>
                    <a:pt x="85" y="149"/>
                  </a:lnTo>
                  <a:lnTo>
                    <a:pt x="99" y="132"/>
                  </a:lnTo>
                  <a:lnTo>
                    <a:pt x="103" y="114"/>
                  </a:lnTo>
                  <a:lnTo>
                    <a:pt x="111" y="104"/>
                  </a:lnTo>
                  <a:lnTo>
                    <a:pt x="117" y="93"/>
                  </a:lnTo>
                  <a:lnTo>
                    <a:pt x="119" y="77"/>
                  </a:lnTo>
                  <a:lnTo>
                    <a:pt x="154" y="0"/>
                  </a:lnTo>
                  <a:lnTo>
                    <a:pt x="154" y="5"/>
                  </a:lnTo>
                  <a:lnTo>
                    <a:pt x="152" y="9"/>
                  </a:lnTo>
                  <a:lnTo>
                    <a:pt x="149" y="13"/>
                  </a:lnTo>
                  <a:lnTo>
                    <a:pt x="147" y="1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2" name="Freeform 200"/>
            <p:cNvSpPr>
              <a:spLocks/>
            </p:cNvSpPr>
            <p:nvPr/>
          </p:nvSpPr>
          <p:spPr bwMode="auto">
            <a:xfrm>
              <a:off x="1128" y="1544"/>
              <a:ext cx="187" cy="218"/>
            </a:xfrm>
            <a:custGeom>
              <a:avLst/>
              <a:gdLst/>
              <a:ahLst/>
              <a:cxnLst>
                <a:cxn ang="0">
                  <a:pos x="170" y="58"/>
                </a:cxn>
                <a:cxn ang="0">
                  <a:pos x="161" y="85"/>
                </a:cxn>
                <a:cxn ang="0">
                  <a:pos x="151" y="110"/>
                </a:cxn>
                <a:cxn ang="0">
                  <a:pos x="141" y="136"/>
                </a:cxn>
                <a:cxn ang="0">
                  <a:pos x="129" y="161"/>
                </a:cxn>
                <a:cxn ang="0">
                  <a:pos x="117" y="186"/>
                </a:cxn>
                <a:cxn ang="0">
                  <a:pos x="103" y="211"/>
                </a:cxn>
                <a:cxn ang="0">
                  <a:pos x="91" y="237"/>
                </a:cxn>
                <a:cxn ang="0">
                  <a:pos x="77" y="262"/>
                </a:cxn>
                <a:cxn ang="0">
                  <a:pos x="69" y="262"/>
                </a:cxn>
                <a:cxn ang="0">
                  <a:pos x="58" y="281"/>
                </a:cxn>
                <a:cxn ang="0">
                  <a:pos x="48" y="305"/>
                </a:cxn>
                <a:cxn ang="0">
                  <a:pos x="39" y="326"/>
                </a:cxn>
                <a:cxn ang="0">
                  <a:pos x="30" y="349"/>
                </a:cxn>
                <a:cxn ang="0">
                  <a:pos x="23" y="371"/>
                </a:cxn>
                <a:cxn ang="0">
                  <a:pos x="16" y="394"/>
                </a:cxn>
                <a:cxn ang="0">
                  <a:pos x="8" y="415"/>
                </a:cxn>
                <a:cxn ang="0">
                  <a:pos x="0" y="437"/>
                </a:cxn>
                <a:cxn ang="0">
                  <a:pos x="2" y="417"/>
                </a:cxn>
                <a:cxn ang="0">
                  <a:pos x="6" y="398"/>
                </a:cxn>
                <a:cxn ang="0">
                  <a:pos x="9" y="378"/>
                </a:cxn>
                <a:cxn ang="0">
                  <a:pos x="16" y="357"/>
                </a:cxn>
                <a:cxn ang="0">
                  <a:pos x="22" y="338"/>
                </a:cxn>
                <a:cxn ang="0">
                  <a:pos x="29" y="318"/>
                </a:cxn>
                <a:cxn ang="0">
                  <a:pos x="38" y="299"/>
                </a:cxn>
                <a:cxn ang="0">
                  <a:pos x="49" y="281"/>
                </a:cxn>
                <a:cxn ang="0">
                  <a:pos x="55" y="262"/>
                </a:cxn>
                <a:cxn ang="0">
                  <a:pos x="62" y="246"/>
                </a:cxn>
                <a:cxn ang="0">
                  <a:pos x="72" y="231"/>
                </a:cxn>
                <a:cxn ang="0">
                  <a:pos x="82" y="215"/>
                </a:cxn>
                <a:cxn ang="0">
                  <a:pos x="92" y="202"/>
                </a:cxn>
                <a:cxn ang="0">
                  <a:pos x="102" y="186"/>
                </a:cxn>
                <a:cxn ang="0">
                  <a:pos x="111" y="171"/>
                </a:cxn>
                <a:cxn ang="0">
                  <a:pos x="118" y="151"/>
                </a:cxn>
                <a:cxn ang="0">
                  <a:pos x="128" y="134"/>
                </a:cxn>
                <a:cxn ang="0">
                  <a:pos x="138" y="116"/>
                </a:cxn>
                <a:cxn ang="0">
                  <a:pos x="146" y="97"/>
                </a:cxn>
                <a:cxn ang="0">
                  <a:pos x="156" y="77"/>
                </a:cxn>
                <a:cxn ang="0">
                  <a:pos x="164" y="58"/>
                </a:cxn>
                <a:cxn ang="0">
                  <a:pos x="172" y="37"/>
                </a:cxn>
                <a:cxn ang="0">
                  <a:pos x="180" y="19"/>
                </a:cxn>
                <a:cxn ang="0">
                  <a:pos x="187" y="0"/>
                </a:cxn>
                <a:cxn ang="0">
                  <a:pos x="186" y="15"/>
                </a:cxn>
                <a:cxn ang="0">
                  <a:pos x="181" y="31"/>
                </a:cxn>
                <a:cxn ang="0">
                  <a:pos x="175" y="44"/>
                </a:cxn>
                <a:cxn ang="0">
                  <a:pos x="170" y="58"/>
                </a:cxn>
              </a:cxnLst>
              <a:rect l="0" t="0" r="r" b="b"/>
              <a:pathLst>
                <a:path w="187" h="437">
                  <a:moveTo>
                    <a:pt x="170" y="58"/>
                  </a:moveTo>
                  <a:lnTo>
                    <a:pt x="161" y="85"/>
                  </a:lnTo>
                  <a:lnTo>
                    <a:pt x="151" y="110"/>
                  </a:lnTo>
                  <a:lnTo>
                    <a:pt x="141" y="136"/>
                  </a:lnTo>
                  <a:lnTo>
                    <a:pt x="129" y="161"/>
                  </a:lnTo>
                  <a:lnTo>
                    <a:pt x="117" y="186"/>
                  </a:lnTo>
                  <a:lnTo>
                    <a:pt x="103" y="211"/>
                  </a:lnTo>
                  <a:lnTo>
                    <a:pt x="91" y="237"/>
                  </a:lnTo>
                  <a:lnTo>
                    <a:pt x="77" y="262"/>
                  </a:lnTo>
                  <a:lnTo>
                    <a:pt x="69" y="262"/>
                  </a:lnTo>
                  <a:lnTo>
                    <a:pt x="58" y="281"/>
                  </a:lnTo>
                  <a:lnTo>
                    <a:pt x="48" y="305"/>
                  </a:lnTo>
                  <a:lnTo>
                    <a:pt x="39" y="326"/>
                  </a:lnTo>
                  <a:lnTo>
                    <a:pt x="30" y="349"/>
                  </a:lnTo>
                  <a:lnTo>
                    <a:pt x="23" y="371"/>
                  </a:lnTo>
                  <a:lnTo>
                    <a:pt x="16" y="394"/>
                  </a:lnTo>
                  <a:lnTo>
                    <a:pt x="8" y="415"/>
                  </a:lnTo>
                  <a:lnTo>
                    <a:pt x="0" y="437"/>
                  </a:lnTo>
                  <a:lnTo>
                    <a:pt x="2" y="417"/>
                  </a:lnTo>
                  <a:lnTo>
                    <a:pt x="6" y="398"/>
                  </a:lnTo>
                  <a:lnTo>
                    <a:pt x="9" y="378"/>
                  </a:lnTo>
                  <a:lnTo>
                    <a:pt x="16" y="357"/>
                  </a:lnTo>
                  <a:lnTo>
                    <a:pt x="22" y="338"/>
                  </a:lnTo>
                  <a:lnTo>
                    <a:pt x="29" y="318"/>
                  </a:lnTo>
                  <a:lnTo>
                    <a:pt x="38" y="299"/>
                  </a:lnTo>
                  <a:lnTo>
                    <a:pt x="49" y="281"/>
                  </a:lnTo>
                  <a:lnTo>
                    <a:pt x="55" y="262"/>
                  </a:lnTo>
                  <a:lnTo>
                    <a:pt x="62" y="246"/>
                  </a:lnTo>
                  <a:lnTo>
                    <a:pt x="72" y="231"/>
                  </a:lnTo>
                  <a:lnTo>
                    <a:pt x="82" y="215"/>
                  </a:lnTo>
                  <a:lnTo>
                    <a:pt x="92" y="202"/>
                  </a:lnTo>
                  <a:lnTo>
                    <a:pt x="102" y="186"/>
                  </a:lnTo>
                  <a:lnTo>
                    <a:pt x="111" y="171"/>
                  </a:lnTo>
                  <a:lnTo>
                    <a:pt x="118" y="151"/>
                  </a:lnTo>
                  <a:lnTo>
                    <a:pt x="128" y="134"/>
                  </a:lnTo>
                  <a:lnTo>
                    <a:pt x="138" y="116"/>
                  </a:lnTo>
                  <a:lnTo>
                    <a:pt x="146" y="97"/>
                  </a:lnTo>
                  <a:lnTo>
                    <a:pt x="156" y="77"/>
                  </a:lnTo>
                  <a:lnTo>
                    <a:pt x="164" y="58"/>
                  </a:lnTo>
                  <a:lnTo>
                    <a:pt x="172" y="37"/>
                  </a:lnTo>
                  <a:lnTo>
                    <a:pt x="180" y="19"/>
                  </a:lnTo>
                  <a:lnTo>
                    <a:pt x="187" y="0"/>
                  </a:lnTo>
                  <a:lnTo>
                    <a:pt x="186" y="15"/>
                  </a:lnTo>
                  <a:lnTo>
                    <a:pt x="181" y="31"/>
                  </a:lnTo>
                  <a:lnTo>
                    <a:pt x="175" y="44"/>
                  </a:lnTo>
                  <a:lnTo>
                    <a:pt x="170" y="5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3" name="Freeform 201"/>
            <p:cNvSpPr>
              <a:spLocks/>
            </p:cNvSpPr>
            <p:nvPr/>
          </p:nvSpPr>
          <p:spPr bwMode="auto">
            <a:xfrm>
              <a:off x="690" y="1554"/>
              <a:ext cx="37" cy="42"/>
            </a:xfrm>
            <a:custGeom>
              <a:avLst/>
              <a:gdLst/>
              <a:ahLst/>
              <a:cxnLst>
                <a:cxn ang="0">
                  <a:pos x="37" y="4"/>
                </a:cxn>
                <a:cxn ang="0">
                  <a:pos x="34" y="16"/>
                </a:cxn>
                <a:cxn ang="0">
                  <a:pos x="30" y="25"/>
                </a:cxn>
                <a:cxn ang="0">
                  <a:pos x="27" y="37"/>
                </a:cxn>
                <a:cxn ang="0">
                  <a:pos x="22" y="47"/>
                </a:cxn>
                <a:cxn ang="0">
                  <a:pos x="17" y="56"/>
                </a:cxn>
                <a:cxn ang="0">
                  <a:pos x="12" y="66"/>
                </a:cxn>
                <a:cxn ang="0">
                  <a:pos x="6" y="76"/>
                </a:cxn>
                <a:cxn ang="0">
                  <a:pos x="0" y="86"/>
                </a:cxn>
                <a:cxn ang="0">
                  <a:pos x="3" y="68"/>
                </a:cxn>
                <a:cxn ang="0">
                  <a:pos x="12" y="47"/>
                </a:cxn>
                <a:cxn ang="0">
                  <a:pos x="21" y="23"/>
                </a:cxn>
                <a:cxn ang="0">
                  <a:pos x="26" y="0"/>
                </a:cxn>
                <a:cxn ang="0">
                  <a:pos x="28" y="0"/>
                </a:cxn>
                <a:cxn ang="0">
                  <a:pos x="32" y="0"/>
                </a:cxn>
                <a:cxn ang="0">
                  <a:pos x="34" y="0"/>
                </a:cxn>
                <a:cxn ang="0">
                  <a:pos x="37" y="4"/>
                </a:cxn>
              </a:cxnLst>
              <a:rect l="0" t="0" r="r" b="b"/>
              <a:pathLst>
                <a:path w="37" h="86">
                  <a:moveTo>
                    <a:pt x="37" y="4"/>
                  </a:moveTo>
                  <a:lnTo>
                    <a:pt x="34" y="16"/>
                  </a:lnTo>
                  <a:lnTo>
                    <a:pt x="30" y="25"/>
                  </a:lnTo>
                  <a:lnTo>
                    <a:pt x="27" y="37"/>
                  </a:lnTo>
                  <a:lnTo>
                    <a:pt x="22" y="47"/>
                  </a:lnTo>
                  <a:lnTo>
                    <a:pt x="17" y="56"/>
                  </a:lnTo>
                  <a:lnTo>
                    <a:pt x="12" y="66"/>
                  </a:lnTo>
                  <a:lnTo>
                    <a:pt x="6" y="76"/>
                  </a:lnTo>
                  <a:lnTo>
                    <a:pt x="0" y="86"/>
                  </a:lnTo>
                  <a:lnTo>
                    <a:pt x="3" y="68"/>
                  </a:lnTo>
                  <a:lnTo>
                    <a:pt x="12" y="47"/>
                  </a:lnTo>
                  <a:lnTo>
                    <a:pt x="21" y="23"/>
                  </a:lnTo>
                  <a:lnTo>
                    <a:pt x="26" y="0"/>
                  </a:lnTo>
                  <a:lnTo>
                    <a:pt x="28" y="0"/>
                  </a:lnTo>
                  <a:lnTo>
                    <a:pt x="32" y="0"/>
                  </a:lnTo>
                  <a:lnTo>
                    <a:pt x="34" y="0"/>
                  </a:lnTo>
                  <a:lnTo>
                    <a:pt x="37" y="4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4" name="Freeform 202"/>
            <p:cNvSpPr>
              <a:spLocks/>
            </p:cNvSpPr>
            <p:nvPr/>
          </p:nvSpPr>
          <p:spPr bwMode="auto">
            <a:xfrm>
              <a:off x="554" y="1557"/>
              <a:ext cx="4" cy="6"/>
            </a:xfrm>
            <a:custGeom>
              <a:avLst/>
              <a:gdLst/>
              <a:ahLst/>
              <a:cxnLst>
                <a:cxn ang="0">
                  <a:pos x="2" y="12"/>
                </a:cxn>
                <a:cxn ang="0">
                  <a:pos x="0" y="12"/>
                </a:cxn>
                <a:cxn ang="0">
                  <a:pos x="4" y="0"/>
                </a:cxn>
                <a:cxn ang="0">
                  <a:pos x="2" y="2"/>
                </a:cxn>
                <a:cxn ang="0">
                  <a:pos x="2" y="6"/>
                </a:cxn>
                <a:cxn ang="0">
                  <a:pos x="2" y="8"/>
                </a:cxn>
                <a:cxn ang="0">
                  <a:pos x="2" y="12"/>
                </a:cxn>
              </a:cxnLst>
              <a:rect l="0" t="0" r="r" b="b"/>
              <a:pathLst>
                <a:path w="4" h="12">
                  <a:moveTo>
                    <a:pt x="2" y="12"/>
                  </a:moveTo>
                  <a:lnTo>
                    <a:pt x="0" y="12"/>
                  </a:lnTo>
                  <a:lnTo>
                    <a:pt x="4" y="0"/>
                  </a:lnTo>
                  <a:lnTo>
                    <a:pt x="2" y="2"/>
                  </a:lnTo>
                  <a:lnTo>
                    <a:pt x="2" y="6"/>
                  </a:lnTo>
                  <a:lnTo>
                    <a:pt x="2" y="8"/>
                  </a:lnTo>
                  <a:lnTo>
                    <a:pt x="2" y="1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5" name="Freeform 203"/>
            <p:cNvSpPr>
              <a:spLocks/>
            </p:cNvSpPr>
            <p:nvPr/>
          </p:nvSpPr>
          <p:spPr bwMode="auto">
            <a:xfrm>
              <a:off x="623" y="1557"/>
              <a:ext cx="144" cy="157"/>
            </a:xfrm>
            <a:custGeom>
              <a:avLst/>
              <a:gdLst/>
              <a:ahLst/>
              <a:cxnLst>
                <a:cxn ang="0">
                  <a:pos x="144" y="0"/>
                </a:cxn>
                <a:cxn ang="0">
                  <a:pos x="137" y="35"/>
                </a:cxn>
                <a:cxn ang="0">
                  <a:pos x="126" y="68"/>
                </a:cxn>
                <a:cxn ang="0">
                  <a:pos x="115" y="99"/>
                </a:cxn>
                <a:cxn ang="0">
                  <a:pos x="101" y="132"/>
                </a:cxn>
                <a:cxn ang="0">
                  <a:pos x="88" y="163"/>
                </a:cxn>
                <a:cxn ang="0">
                  <a:pos x="72" y="192"/>
                </a:cxn>
                <a:cxn ang="0">
                  <a:pos x="56" y="223"/>
                </a:cxn>
                <a:cxn ang="0">
                  <a:pos x="38" y="252"/>
                </a:cxn>
                <a:cxn ang="0">
                  <a:pos x="37" y="248"/>
                </a:cxn>
                <a:cxn ang="0">
                  <a:pos x="33" y="256"/>
                </a:cxn>
                <a:cxn ang="0">
                  <a:pos x="28" y="266"/>
                </a:cxn>
                <a:cxn ang="0">
                  <a:pos x="25" y="274"/>
                </a:cxn>
                <a:cxn ang="0">
                  <a:pos x="20" y="283"/>
                </a:cxn>
                <a:cxn ang="0">
                  <a:pos x="15" y="291"/>
                </a:cxn>
                <a:cxn ang="0">
                  <a:pos x="10" y="299"/>
                </a:cxn>
                <a:cxn ang="0">
                  <a:pos x="5" y="307"/>
                </a:cxn>
                <a:cxn ang="0">
                  <a:pos x="0" y="313"/>
                </a:cxn>
                <a:cxn ang="0">
                  <a:pos x="7" y="291"/>
                </a:cxn>
                <a:cxn ang="0">
                  <a:pos x="16" y="272"/>
                </a:cxn>
                <a:cxn ang="0">
                  <a:pos x="26" y="252"/>
                </a:cxn>
                <a:cxn ang="0">
                  <a:pos x="36" y="235"/>
                </a:cxn>
                <a:cxn ang="0">
                  <a:pos x="47" y="217"/>
                </a:cxn>
                <a:cxn ang="0">
                  <a:pos x="58" y="200"/>
                </a:cxn>
                <a:cxn ang="0">
                  <a:pos x="69" y="182"/>
                </a:cxn>
                <a:cxn ang="0">
                  <a:pos x="79" y="163"/>
                </a:cxn>
                <a:cxn ang="0">
                  <a:pos x="80" y="153"/>
                </a:cxn>
                <a:cxn ang="0">
                  <a:pos x="83" y="146"/>
                </a:cxn>
                <a:cxn ang="0">
                  <a:pos x="88" y="140"/>
                </a:cxn>
                <a:cxn ang="0">
                  <a:pos x="93" y="136"/>
                </a:cxn>
                <a:cxn ang="0">
                  <a:pos x="91" y="132"/>
                </a:cxn>
                <a:cxn ang="0">
                  <a:pos x="99" y="114"/>
                </a:cxn>
                <a:cxn ang="0">
                  <a:pos x="105" y="97"/>
                </a:cxn>
                <a:cxn ang="0">
                  <a:pos x="111" y="81"/>
                </a:cxn>
                <a:cxn ang="0">
                  <a:pos x="116" y="66"/>
                </a:cxn>
                <a:cxn ang="0">
                  <a:pos x="121" y="50"/>
                </a:cxn>
                <a:cxn ang="0">
                  <a:pos x="126" y="35"/>
                </a:cxn>
                <a:cxn ang="0">
                  <a:pos x="131" y="17"/>
                </a:cxn>
                <a:cxn ang="0">
                  <a:pos x="137" y="0"/>
                </a:cxn>
                <a:cxn ang="0">
                  <a:pos x="144" y="0"/>
                </a:cxn>
              </a:cxnLst>
              <a:rect l="0" t="0" r="r" b="b"/>
              <a:pathLst>
                <a:path w="144" h="313">
                  <a:moveTo>
                    <a:pt x="144" y="0"/>
                  </a:moveTo>
                  <a:lnTo>
                    <a:pt x="137" y="35"/>
                  </a:lnTo>
                  <a:lnTo>
                    <a:pt x="126" y="68"/>
                  </a:lnTo>
                  <a:lnTo>
                    <a:pt x="115" y="99"/>
                  </a:lnTo>
                  <a:lnTo>
                    <a:pt x="101" y="132"/>
                  </a:lnTo>
                  <a:lnTo>
                    <a:pt x="88" y="163"/>
                  </a:lnTo>
                  <a:lnTo>
                    <a:pt x="72" y="192"/>
                  </a:lnTo>
                  <a:lnTo>
                    <a:pt x="56" y="223"/>
                  </a:lnTo>
                  <a:lnTo>
                    <a:pt x="38" y="252"/>
                  </a:lnTo>
                  <a:lnTo>
                    <a:pt x="37" y="248"/>
                  </a:lnTo>
                  <a:lnTo>
                    <a:pt x="33" y="256"/>
                  </a:lnTo>
                  <a:lnTo>
                    <a:pt x="28" y="266"/>
                  </a:lnTo>
                  <a:lnTo>
                    <a:pt x="25" y="274"/>
                  </a:lnTo>
                  <a:lnTo>
                    <a:pt x="20" y="283"/>
                  </a:lnTo>
                  <a:lnTo>
                    <a:pt x="15" y="291"/>
                  </a:lnTo>
                  <a:lnTo>
                    <a:pt x="10" y="299"/>
                  </a:lnTo>
                  <a:lnTo>
                    <a:pt x="5" y="307"/>
                  </a:lnTo>
                  <a:lnTo>
                    <a:pt x="0" y="313"/>
                  </a:lnTo>
                  <a:lnTo>
                    <a:pt x="7" y="291"/>
                  </a:lnTo>
                  <a:lnTo>
                    <a:pt x="16" y="272"/>
                  </a:lnTo>
                  <a:lnTo>
                    <a:pt x="26" y="252"/>
                  </a:lnTo>
                  <a:lnTo>
                    <a:pt x="36" y="235"/>
                  </a:lnTo>
                  <a:lnTo>
                    <a:pt x="47" y="217"/>
                  </a:lnTo>
                  <a:lnTo>
                    <a:pt x="58" y="200"/>
                  </a:lnTo>
                  <a:lnTo>
                    <a:pt x="69" y="182"/>
                  </a:lnTo>
                  <a:lnTo>
                    <a:pt x="79" y="163"/>
                  </a:lnTo>
                  <a:lnTo>
                    <a:pt x="80" y="153"/>
                  </a:lnTo>
                  <a:lnTo>
                    <a:pt x="83" y="146"/>
                  </a:lnTo>
                  <a:lnTo>
                    <a:pt x="88" y="140"/>
                  </a:lnTo>
                  <a:lnTo>
                    <a:pt x="93" y="136"/>
                  </a:lnTo>
                  <a:lnTo>
                    <a:pt x="91" y="132"/>
                  </a:lnTo>
                  <a:lnTo>
                    <a:pt x="99" y="114"/>
                  </a:lnTo>
                  <a:lnTo>
                    <a:pt x="105" y="97"/>
                  </a:lnTo>
                  <a:lnTo>
                    <a:pt x="111" y="81"/>
                  </a:lnTo>
                  <a:lnTo>
                    <a:pt x="116" y="66"/>
                  </a:lnTo>
                  <a:lnTo>
                    <a:pt x="121" y="50"/>
                  </a:lnTo>
                  <a:lnTo>
                    <a:pt x="126" y="35"/>
                  </a:lnTo>
                  <a:lnTo>
                    <a:pt x="131" y="17"/>
                  </a:lnTo>
                  <a:lnTo>
                    <a:pt x="137" y="0"/>
                  </a:lnTo>
                  <a:lnTo>
                    <a:pt x="144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6" name="Freeform 204"/>
            <p:cNvSpPr>
              <a:spLocks/>
            </p:cNvSpPr>
            <p:nvPr/>
          </p:nvSpPr>
          <p:spPr bwMode="auto">
            <a:xfrm>
              <a:off x="107" y="1562"/>
              <a:ext cx="389" cy="299"/>
            </a:xfrm>
            <a:custGeom>
              <a:avLst/>
              <a:gdLst/>
              <a:ahLst/>
              <a:cxnLst>
                <a:cxn ang="0">
                  <a:pos x="209" y="29"/>
                </a:cxn>
                <a:cxn ang="0">
                  <a:pos x="237" y="64"/>
                </a:cxn>
                <a:cxn ang="0">
                  <a:pos x="264" y="99"/>
                </a:cxn>
                <a:cxn ang="0">
                  <a:pos x="285" y="122"/>
                </a:cxn>
                <a:cxn ang="0">
                  <a:pos x="324" y="209"/>
                </a:cxn>
                <a:cxn ang="0">
                  <a:pos x="351" y="306"/>
                </a:cxn>
                <a:cxn ang="0">
                  <a:pos x="383" y="433"/>
                </a:cxn>
                <a:cxn ang="0">
                  <a:pos x="385" y="543"/>
                </a:cxn>
                <a:cxn ang="0">
                  <a:pos x="375" y="559"/>
                </a:cxn>
                <a:cxn ang="0">
                  <a:pos x="374" y="458"/>
                </a:cxn>
                <a:cxn ang="0">
                  <a:pos x="351" y="357"/>
                </a:cxn>
                <a:cxn ang="0">
                  <a:pos x="331" y="269"/>
                </a:cxn>
                <a:cxn ang="0">
                  <a:pos x="316" y="242"/>
                </a:cxn>
                <a:cxn ang="0">
                  <a:pos x="327" y="345"/>
                </a:cxn>
                <a:cxn ang="0">
                  <a:pos x="346" y="450"/>
                </a:cxn>
                <a:cxn ang="0">
                  <a:pos x="348" y="536"/>
                </a:cxn>
                <a:cxn ang="0">
                  <a:pos x="340" y="567"/>
                </a:cxn>
                <a:cxn ang="0">
                  <a:pos x="343" y="584"/>
                </a:cxn>
                <a:cxn ang="0">
                  <a:pos x="337" y="559"/>
                </a:cxn>
                <a:cxn ang="0">
                  <a:pos x="328" y="438"/>
                </a:cxn>
                <a:cxn ang="0">
                  <a:pos x="312" y="365"/>
                </a:cxn>
                <a:cxn ang="0">
                  <a:pos x="300" y="287"/>
                </a:cxn>
                <a:cxn ang="0">
                  <a:pos x="278" y="229"/>
                </a:cxn>
                <a:cxn ang="0">
                  <a:pos x="259" y="188"/>
                </a:cxn>
                <a:cxn ang="0">
                  <a:pos x="237" y="153"/>
                </a:cxn>
                <a:cxn ang="0">
                  <a:pos x="229" y="180"/>
                </a:cxn>
                <a:cxn ang="0">
                  <a:pos x="254" y="235"/>
                </a:cxn>
                <a:cxn ang="0">
                  <a:pos x="272" y="291"/>
                </a:cxn>
                <a:cxn ang="0">
                  <a:pos x="293" y="367"/>
                </a:cxn>
                <a:cxn ang="0">
                  <a:pos x="308" y="479"/>
                </a:cxn>
                <a:cxn ang="0">
                  <a:pos x="310" y="576"/>
                </a:cxn>
                <a:cxn ang="0">
                  <a:pos x="306" y="598"/>
                </a:cxn>
                <a:cxn ang="0">
                  <a:pos x="295" y="483"/>
                </a:cxn>
                <a:cxn ang="0">
                  <a:pos x="263" y="320"/>
                </a:cxn>
                <a:cxn ang="0">
                  <a:pos x="200" y="184"/>
                </a:cxn>
                <a:cxn ang="0">
                  <a:pos x="157" y="118"/>
                </a:cxn>
                <a:cxn ang="0">
                  <a:pos x="108" y="73"/>
                </a:cxn>
                <a:cxn ang="0">
                  <a:pos x="68" y="44"/>
                </a:cxn>
                <a:cxn ang="0">
                  <a:pos x="47" y="52"/>
                </a:cxn>
                <a:cxn ang="0">
                  <a:pos x="29" y="71"/>
                </a:cxn>
                <a:cxn ang="0">
                  <a:pos x="45" y="77"/>
                </a:cxn>
                <a:cxn ang="0">
                  <a:pos x="78" y="89"/>
                </a:cxn>
                <a:cxn ang="0">
                  <a:pos x="51" y="114"/>
                </a:cxn>
                <a:cxn ang="0">
                  <a:pos x="26" y="136"/>
                </a:cxn>
                <a:cxn ang="0">
                  <a:pos x="0" y="132"/>
                </a:cxn>
                <a:cxn ang="0">
                  <a:pos x="13" y="68"/>
                </a:cxn>
                <a:cxn ang="0">
                  <a:pos x="40" y="27"/>
                </a:cxn>
                <a:cxn ang="0">
                  <a:pos x="72" y="2"/>
                </a:cxn>
                <a:cxn ang="0">
                  <a:pos x="106" y="5"/>
                </a:cxn>
                <a:cxn ang="0">
                  <a:pos x="143" y="5"/>
                </a:cxn>
                <a:cxn ang="0">
                  <a:pos x="178" y="13"/>
                </a:cxn>
              </a:cxnLst>
              <a:rect l="0" t="0" r="r" b="b"/>
              <a:pathLst>
                <a:path w="389" h="598">
                  <a:moveTo>
                    <a:pt x="188" y="21"/>
                  </a:moveTo>
                  <a:lnTo>
                    <a:pt x="199" y="23"/>
                  </a:lnTo>
                  <a:lnTo>
                    <a:pt x="209" y="29"/>
                  </a:lnTo>
                  <a:lnTo>
                    <a:pt x="219" y="38"/>
                  </a:lnTo>
                  <a:lnTo>
                    <a:pt x="229" y="50"/>
                  </a:lnTo>
                  <a:lnTo>
                    <a:pt x="237" y="64"/>
                  </a:lnTo>
                  <a:lnTo>
                    <a:pt x="246" y="75"/>
                  </a:lnTo>
                  <a:lnTo>
                    <a:pt x="254" y="89"/>
                  </a:lnTo>
                  <a:lnTo>
                    <a:pt x="264" y="99"/>
                  </a:lnTo>
                  <a:lnTo>
                    <a:pt x="267" y="95"/>
                  </a:lnTo>
                  <a:lnTo>
                    <a:pt x="264" y="99"/>
                  </a:lnTo>
                  <a:lnTo>
                    <a:pt x="285" y="122"/>
                  </a:lnTo>
                  <a:lnTo>
                    <a:pt x="303" y="147"/>
                  </a:lnTo>
                  <a:lnTo>
                    <a:pt x="314" y="178"/>
                  </a:lnTo>
                  <a:lnTo>
                    <a:pt x="324" y="209"/>
                  </a:lnTo>
                  <a:lnTo>
                    <a:pt x="332" y="242"/>
                  </a:lnTo>
                  <a:lnTo>
                    <a:pt x="341" y="273"/>
                  </a:lnTo>
                  <a:lnTo>
                    <a:pt x="351" y="306"/>
                  </a:lnTo>
                  <a:lnTo>
                    <a:pt x="363" y="336"/>
                  </a:lnTo>
                  <a:lnTo>
                    <a:pt x="374" y="384"/>
                  </a:lnTo>
                  <a:lnTo>
                    <a:pt x="383" y="433"/>
                  </a:lnTo>
                  <a:lnTo>
                    <a:pt x="389" y="483"/>
                  </a:lnTo>
                  <a:lnTo>
                    <a:pt x="388" y="536"/>
                  </a:lnTo>
                  <a:lnTo>
                    <a:pt x="385" y="543"/>
                  </a:lnTo>
                  <a:lnTo>
                    <a:pt x="382" y="549"/>
                  </a:lnTo>
                  <a:lnTo>
                    <a:pt x="379" y="555"/>
                  </a:lnTo>
                  <a:lnTo>
                    <a:pt x="375" y="559"/>
                  </a:lnTo>
                  <a:lnTo>
                    <a:pt x="375" y="526"/>
                  </a:lnTo>
                  <a:lnTo>
                    <a:pt x="377" y="491"/>
                  </a:lnTo>
                  <a:lnTo>
                    <a:pt x="374" y="458"/>
                  </a:lnTo>
                  <a:lnTo>
                    <a:pt x="361" y="433"/>
                  </a:lnTo>
                  <a:lnTo>
                    <a:pt x="359" y="394"/>
                  </a:lnTo>
                  <a:lnTo>
                    <a:pt x="351" y="357"/>
                  </a:lnTo>
                  <a:lnTo>
                    <a:pt x="340" y="320"/>
                  </a:lnTo>
                  <a:lnTo>
                    <a:pt x="336" y="279"/>
                  </a:lnTo>
                  <a:lnTo>
                    <a:pt x="331" y="269"/>
                  </a:lnTo>
                  <a:lnTo>
                    <a:pt x="328" y="258"/>
                  </a:lnTo>
                  <a:lnTo>
                    <a:pt x="325" y="246"/>
                  </a:lnTo>
                  <a:lnTo>
                    <a:pt x="316" y="242"/>
                  </a:lnTo>
                  <a:lnTo>
                    <a:pt x="317" y="277"/>
                  </a:lnTo>
                  <a:lnTo>
                    <a:pt x="321" y="310"/>
                  </a:lnTo>
                  <a:lnTo>
                    <a:pt x="327" y="345"/>
                  </a:lnTo>
                  <a:lnTo>
                    <a:pt x="335" y="380"/>
                  </a:lnTo>
                  <a:lnTo>
                    <a:pt x="341" y="415"/>
                  </a:lnTo>
                  <a:lnTo>
                    <a:pt x="346" y="450"/>
                  </a:lnTo>
                  <a:lnTo>
                    <a:pt x="348" y="487"/>
                  </a:lnTo>
                  <a:lnTo>
                    <a:pt x="346" y="524"/>
                  </a:lnTo>
                  <a:lnTo>
                    <a:pt x="348" y="536"/>
                  </a:lnTo>
                  <a:lnTo>
                    <a:pt x="348" y="549"/>
                  </a:lnTo>
                  <a:lnTo>
                    <a:pt x="346" y="559"/>
                  </a:lnTo>
                  <a:lnTo>
                    <a:pt x="340" y="567"/>
                  </a:lnTo>
                  <a:lnTo>
                    <a:pt x="342" y="572"/>
                  </a:lnTo>
                  <a:lnTo>
                    <a:pt x="343" y="578"/>
                  </a:lnTo>
                  <a:lnTo>
                    <a:pt x="343" y="584"/>
                  </a:lnTo>
                  <a:lnTo>
                    <a:pt x="343" y="590"/>
                  </a:lnTo>
                  <a:lnTo>
                    <a:pt x="336" y="594"/>
                  </a:lnTo>
                  <a:lnTo>
                    <a:pt x="337" y="559"/>
                  </a:lnTo>
                  <a:lnTo>
                    <a:pt x="333" y="518"/>
                  </a:lnTo>
                  <a:lnTo>
                    <a:pt x="328" y="479"/>
                  </a:lnTo>
                  <a:lnTo>
                    <a:pt x="328" y="438"/>
                  </a:lnTo>
                  <a:lnTo>
                    <a:pt x="321" y="415"/>
                  </a:lnTo>
                  <a:lnTo>
                    <a:pt x="316" y="390"/>
                  </a:lnTo>
                  <a:lnTo>
                    <a:pt x="312" y="365"/>
                  </a:lnTo>
                  <a:lnTo>
                    <a:pt x="309" y="337"/>
                  </a:lnTo>
                  <a:lnTo>
                    <a:pt x="305" y="312"/>
                  </a:lnTo>
                  <a:lnTo>
                    <a:pt x="300" y="287"/>
                  </a:lnTo>
                  <a:lnTo>
                    <a:pt x="293" y="266"/>
                  </a:lnTo>
                  <a:lnTo>
                    <a:pt x="282" y="244"/>
                  </a:lnTo>
                  <a:lnTo>
                    <a:pt x="278" y="229"/>
                  </a:lnTo>
                  <a:lnTo>
                    <a:pt x="273" y="213"/>
                  </a:lnTo>
                  <a:lnTo>
                    <a:pt x="267" y="200"/>
                  </a:lnTo>
                  <a:lnTo>
                    <a:pt x="259" y="188"/>
                  </a:lnTo>
                  <a:lnTo>
                    <a:pt x="252" y="176"/>
                  </a:lnTo>
                  <a:lnTo>
                    <a:pt x="245" y="165"/>
                  </a:lnTo>
                  <a:lnTo>
                    <a:pt x="237" y="153"/>
                  </a:lnTo>
                  <a:lnTo>
                    <a:pt x="230" y="141"/>
                  </a:lnTo>
                  <a:lnTo>
                    <a:pt x="224" y="161"/>
                  </a:lnTo>
                  <a:lnTo>
                    <a:pt x="229" y="180"/>
                  </a:lnTo>
                  <a:lnTo>
                    <a:pt x="237" y="200"/>
                  </a:lnTo>
                  <a:lnTo>
                    <a:pt x="245" y="219"/>
                  </a:lnTo>
                  <a:lnTo>
                    <a:pt x="254" y="235"/>
                  </a:lnTo>
                  <a:lnTo>
                    <a:pt x="262" y="254"/>
                  </a:lnTo>
                  <a:lnTo>
                    <a:pt x="268" y="273"/>
                  </a:lnTo>
                  <a:lnTo>
                    <a:pt x="272" y="291"/>
                  </a:lnTo>
                  <a:lnTo>
                    <a:pt x="279" y="314"/>
                  </a:lnTo>
                  <a:lnTo>
                    <a:pt x="285" y="339"/>
                  </a:lnTo>
                  <a:lnTo>
                    <a:pt x="293" y="367"/>
                  </a:lnTo>
                  <a:lnTo>
                    <a:pt x="299" y="394"/>
                  </a:lnTo>
                  <a:lnTo>
                    <a:pt x="305" y="438"/>
                  </a:lnTo>
                  <a:lnTo>
                    <a:pt x="308" y="479"/>
                  </a:lnTo>
                  <a:lnTo>
                    <a:pt x="309" y="520"/>
                  </a:lnTo>
                  <a:lnTo>
                    <a:pt x="311" y="567"/>
                  </a:lnTo>
                  <a:lnTo>
                    <a:pt x="310" y="576"/>
                  </a:lnTo>
                  <a:lnTo>
                    <a:pt x="306" y="582"/>
                  </a:lnTo>
                  <a:lnTo>
                    <a:pt x="304" y="588"/>
                  </a:lnTo>
                  <a:lnTo>
                    <a:pt x="306" y="598"/>
                  </a:lnTo>
                  <a:lnTo>
                    <a:pt x="296" y="598"/>
                  </a:lnTo>
                  <a:lnTo>
                    <a:pt x="299" y="539"/>
                  </a:lnTo>
                  <a:lnTo>
                    <a:pt x="295" y="483"/>
                  </a:lnTo>
                  <a:lnTo>
                    <a:pt x="289" y="427"/>
                  </a:lnTo>
                  <a:lnTo>
                    <a:pt x="278" y="372"/>
                  </a:lnTo>
                  <a:lnTo>
                    <a:pt x="263" y="320"/>
                  </a:lnTo>
                  <a:lnTo>
                    <a:pt x="245" y="271"/>
                  </a:lnTo>
                  <a:lnTo>
                    <a:pt x="224" y="225"/>
                  </a:lnTo>
                  <a:lnTo>
                    <a:pt x="200" y="184"/>
                  </a:lnTo>
                  <a:lnTo>
                    <a:pt x="188" y="159"/>
                  </a:lnTo>
                  <a:lnTo>
                    <a:pt x="173" y="137"/>
                  </a:lnTo>
                  <a:lnTo>
                    <a:pt x="157" y="118"/>
                  </a:lnTo>
                  <a:lnTo>
                    <a:pt x="141" y="102"/>
                  </a:lnTo>
                  <a:lnTo>
                    <a:pt x="124" y="87"/>
                  </a:lnTo>
                  <a:lnTo>
                    <a:pt x="108" y="73"/>
                  </a:lnTo>
                  <a:lnTo>
                    <a:pt x="90" y="60"/>
                  </a:lnTo>
                  <a:lnTo>
                    <a:pt x="74" y="44"/>
                  </a:lnTo>
                  <a:lnTo>
                    <a:pt x="68" y="44"/>
                  </a:lnTo>
                  <a:lnTo>
                    <a:pt x="61" y="44"/>
                  </a:lnTo>
                  <a:lnTo>
                    <a:pt x="53" y="48"/>
                  </a:lnTo>
                  <a:lnTo>
                    <a:pt x="47" y="52"/>
                  </a:lnTo>
                  <a:lnTo>
                    <a:pt x="40" y="58"/>
                  </a:lnTo>
                  <a:lnTo>
                    <a:pt x="35" y="64"/>
                  </a:lnTo>
                  <a:lnTo>
                    <a:pt x="29" y="71"/>
                  </a:lnTo>
                  <a:lnTo>
                    <a:pt x="25" y="79"/>
                  </a:lnTo>
                  <a:lnTo>
                    <a:pt x="35" y="85"/>
                  </a:lnTo>
                  <a:lnTo>
                    <a:pt x="45" y="77"/>
                  </a:lnTo>
                  <a:lnTo>
                    <a:pt x="55" y="69"/>
                  </a:lnTo>
                  <a:lnTo>
                    <a:pt x="61" y="83"/>
                  </a:lnTo>
                  <a:lnTo>
                    <a:pt x="78" y="89"/>
                  </a:lnTo>
                  <a:lnTo>
                    <a:pt x="69" y="99"/>
                  </a:lnTo>
                  <a:lnTo>
                    <a:pt x="60" y="106"/>
                  </a:lnTo>
                  <a:lnTo>
                    <a:pt x="51" y="114"/>
                  </a:lnTo>
                  <a:lnTo>
                    <a:pt x="44" y="120"/>
                  </a:lnTo>
                  <a:lnTo>
                    <a:pt x="35" y="128"/>
                  </a:lnTo>
                  <a:lnTo>
                    <a:pt x="26" y="136"/>
                  </a:lnTo>
                  <a:lnTo>
                    <a:pt x="16" y="143"/>
                  </a:lnTo>
                  <a:lnTo>
                    <a:pt x="8" y="153"/>
                  </a:lnTo>
                  <a:lnTo>
                    <a:pt x="0" y="132"/>
                  </a:lnTo>
                  <a:lnTo>
                    <a:pt x="4" y="110"/>
                  </a:lnTo>
                  <a:lnTo>
                    <a:pt x="10" y="91"/>
                  </a:lnTo>
                  <a:lnTo>
                    <a:pt x="13" y="68"/>
                  </a:lnTo>
                  <a:lnTo>
                    <a:pt x="20" y="54"/>
                  </a:lnTo>
                  <a:lnTo>
                    <a:pt x="30" y="40"/>
                  </a:lnTo>
                  <a:lnTo>
                    <a:pt x="40" y="27"/>
                  </a:lnTo>
                  <a:lnTo>
                    <a:pt x="50" y="17"/>
                  </a:lnTo>
                  <a:lnTo>
                    <a:pt x="61" y="7"/>
                  </a:lnTo>
                  <a:lnTo>
                    <a:pt x="72" y="2"/>
                  </a:lnTo>
                  <a:lnTo>
                    <a:pt x="83" y="0"/>
                  </a:lnTo>
                  <a:lnTo>
                    <a:pt x="94" y="2"/>
                  </a:lnTo>
                  <a:lnTo>
                    <a:pt x="106" y="5"/>
                  </a:lnTo>
                  <a:lnTo>
                    <a:pt x="119" y="5"/>
                  </a:lnTo>
                  <a:lnTo>
                    <a:pt x="131" y="5"/>
                  </a:lnTo>
                  <a:lnTo>
                    <a:pt x="143" y="5"/>
                  </a:lnTo>
                  <a:lnTo>
                    <a:pt x="156" y="5"/>
                  </a:lnTo>
                  <a:lnTo>
                    <a:pt x="167" y="7"/>
                  </a:lnTo>
                  <a:lnTo>
                    <a:pt x="178" y="13"/>
                  </a:lnTo>
                  <a:lnTo>
                    <a:pt x="188" y="21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7" name="Rectangle 205"/>
            <p:cNvSpPr>
              <a:spLocks noChangeArrowheads="1"/>
            </p:cNvSpPr>
            <p:nvPr/>
          </p:nvSpPr>
          <p:spPr bwMode="auto">
            <a:xfrm>
              <a:off x="1352" y="1567"/>
              <a:ext cx="3" cy="6"/>
            </a:xfrm>
            <a:prstGeom prst="rect">
              <a:avLst/>
            </a:prstGeom>
            <a:solidFill>
              <a:srgbClr val="F2DD91"/>
            </a:solidFill>
            <a:ln w="9525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8" name="Freeform 206"/>
            <p:cNvSpPr>
              <a:spLocks/>
            </p:cNvSpPr>
            <p:nvPr/>
          </p:nvSpPr>
          <p:spPr bwMode="auto">
            <a:xfrm>
              <a:off x="463" y="1571"/>
              <a:ext cx="81" cy="88"/>
            </a:xfrm>
            <a:custGeom>
              <a:avLst/>
              <a:gdLst/>
              <a:ahLst/>
              <a:cxnLst>
                <a:cxn ang="0">
                  <a:pos x="81" y="0"/>
                </a:cxn>
                <a:cxn ang="0">
                  <a:pos x="70" y="21"/>
                </a:cxn>
                <a:cxn ang="0">
                  <a:pos x="60" y="45"/>
                </a:cxn>
                <a:cxn ang="0">
                  <a:pos x="50" y="66"/>
                </a:cxn>
                <a:cxn ang="0">
                  <a:pos x="42" y="87"/>
                </a:cxn>
                <a:cxn ang="0">
                  <a:pos x="33" y="109"/>
                </a:cxn>
                <a:cxn ang="0">
                  <a:pos x="23" y="130"/>
                </a:cxn>
                <a:cxn ang="0">
                  <a:pos x="14" y="150"/>
                </a:cxn>
                <a:cxn ang="0">
                  <a:pos x="5" y="169"/>
                </a:cxn>
                <a:cxn ang="0">
                  <a:pos x="5" y="173"/>
                </a:cxn>
                <a:cxn ang="0">
                  <a:pos x="3" y="175"/>
                </a:cxn>
                <a:cxn ang="0">
                  <a:pos x="2" y="177"/>
                </a:cxn>
                <a:cxn ang="0">
                  <a:pos x="2" y="177"/>
                </a:cxn>
                <a:cxn ang="0">
                  <a:pos x="0" y="177"/>
                </a:cxn>
                <a:cxn ang="0">
                  <a:pos x="3" y="150"/>
                </a:cxn>
                <a:cxn ang="0">
                  <a:pos x="9" y="124"/>
                </a:cxn>
                <a:cxn ang="0">
                  <a:pos x="19" y="103"/>
                </a:cxn>
                <a:cxn ang="0">
                  <a:pos x="30" y="82"/>
                </a:cxn>
                <a:cxn ang="0">
                  <a:pos x="43" y="60"/>
                </a:cxn>
                <a:cxn ang="0">
                  <a:pos x="56" y="41"/>
                </a:cxn>
                <a:cxn ang="0">
                  <a:pos x="69" y="21"/>
                </a:cxn>
                <a:cxn ang="0">
                  <a:pos x="81" y="0"/>
                </a:cxn>
              </a:cxnLst>
              <a:rect l="0" t="0" r="r" b="b"/>
              <a:pathLst>
                <a:path w="81" h="177">
                  <a:moveTo>
                    <a:pt x="81" y="0"/>
                  </a:moveTo>
                  <a:lnTo>
                    <a:pt x="70" y="21"/>
                  </a:lnTo>
                  <a:lnTo>
                    <a:pt x="60" y="45"/>
                  </a:lnTo>
                  <a:lnTo>
                    <a:pt x="50" y="66"/>
                  </a:lnTo>
                  <a:lnTo>
                    <a:pt x="42" y="87"/>
                  </a:lnTo>
                  <a:lnTo>
                    <a:pt x="33" y="109"/>
                  </a:lnTo>
                  <a:lnTo>
                    <a:pt x="23" y="130"/>
                  </a:lnTo>
                  <a:lnTo>
                    <a:pt x="14" y="150"/>
                  </a:lnTo>
                  <a:lnTo>
                    <a:pt x="5" y="169"/>
                  </a:lnTo>
                  <a:lnTo>
                    <a:pt x="5" y="173"/>
                  </a:lnTo>
                  <a:lnTo>
                    <a:pt x="3" y="175"/>
                  </a:lnTo>
                  <a:lnTo>
                    <a:pt x="2" y="177"/>
                  </a:lnTo>
                  <a:lnTo>
                    <a:pt x="2" y="177"/>
                  </a:lnTo>
                  <a:lnTo>
                    <a:pt x="0" y="177"/>
                  </a:lnTo>
                  <a:lnTo>
                    <a:pt x="3" y="150"/>
                  </a:lnTo>
                  <a:lnTo>
                    <a:pt x="9" y="124"/>
                  </a:lnTo>
                  <a:lnTo>
                    <a:pt x="19" y="103"/>
                  </a:lnTo>
                  <a:lnTo>
                    <a:pt x="30" y="82"/>
                  </a:lnTo>
                  <a:lnTo>
                    <a:pt x="43" y="60"/>
                  </a:lnTo>
                  <a:lnTo>
                    <a:pt x="56" y="41"/>
                  </a:lnTo>
                  <a:lnTo>
                    <a:pt x="69" y="2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79" name="Freeform 207"/>
            <p:cNvSpPr>
              <a:spLocks/>
            </p:cNvSpPr>
            <p:nvPr/>
          </p:nvSpPr>
          <p:spPr bwMode="auto">
            <a:xfrm>
              <a:off x="785" y="1578"/>
              <a:ext cx="22" cy="24"/>
            </a:xfrm>
            <a:custGeom>
              <a:avLst/>
              <a:gdLst/>
              <a:ahLst/>
              <a:cxnLst>
                <a:cxn ang="0">
                  <a:pos x="22" y="0"/>
                </a:cxn>
                <a:cxn ang="0">
                  <a:pos x="17" y="13"/>
                </a:cxn>
                <a:cxn ang="0">
                  <a:pos x="13" y="29"/>
                </a:cxn>
                <a:cxn ang="0">
                  <a:pos x="9" y="42"/>
                </a:cxn>
                <a:cxn ang="0">
                  <a:pos x="0" y="48"/>
                </a:cxn>
                <a:cxn ang="0">
                  <a:pos x="3" y="33"/>
                </a:cxn>
                <a:cxn ang="0">
                  <a:pos x="8" y="19"/>
                </a:cxn>
                <a:cxn ang="0">
                  <a:pos x="14" y="7"/>
                </a:cxn>
                <a:cxn ang="0">
                  <a:pos x="22" y="0"/>
                </a:cxn>
              </a:cxnLst>
              <a:rect l="0" t="0" r="r" b="b"/>
              <a:pathLst>
                <a:path w="22" h="48">
                  <a:moveTo>
                    <a:pt x="22" y="0"/>
                  </a:moveTo>
                  <a:lnTo>
                    <a:pt x="17" y="13"/>
                  </a:lnTo>
                  <a:lnTo>
                    <a:pt x="13" y="29"/>
                  </a:lnTo>
                  <a:lnTo>
                    <a:pt x="9" y="42"/>
                  </a:lnTo>
                  <a:lnTo>
                    <a:pt x="0" y="48"/>
                  </a:lnTo>
                  <a:lnTo>
                    <a:pt x="3" y="33"/>
                  </a:lnTo>
                  <a:lnTo>
                    <a:pt x="8" y="19"/>
                  </a:lnTo>
                  <a:lnTo>
                    <a:pt x="14" y="7"/>
                  </a:lnTo>
                  <a:lnTo>
                    <a:pt x="22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0" name="Freeform 208"/>
            <p:cNvSpPr>
              <a:spLocks/>
            </p:cNvSpPr>
            <p:nvPr/>
          </p:nvSpPr>
          <p:spPr bwMode="auto">
            <a:xfrm>
              <a:off x="1147" y="1590"/>
              <a:ext cx="195" cy="211"/>
            </a:xfrm>
            <a:custGeom>
              <a:avLst/>
              <a:gdLst/>
              <a:ahLst/>
              <a:cxnLst>
                <a:cxn ang="0">
                  <a:pos x="50" y="280"/>
                </a:cxn>
                <a:cxn ang="0">
                  <a:pos x="48" y="297"/>
                </a:cxn>
                <a:cxn ang="0">
                  <a:pos x="45" y="311"/>
                </a:cxn>
                <a:cxn ang="0">
                  <a:pos x="39" y="326"/>
                </a:cxn>
                <a:cxn ang="0">
                  <a:pos x="31" y="340"/>
                </a:cxn>
                <a:cxn ang="0">
                  <a:pos x="24" y="353"/>
                </a:cxn>
                <a:cxn ang="0">
                  <a:pos x="16" y="369"/>
                </a:cxn>
                <a:cxn ang="0">
                  <a:pos x="11" y="386"/>
                </a:cxn>
                <a:cxn ang="0">
                  <a:pos x="10" y="406"/>
                </a:cxn>
                <a:cxn ang="0">
                  <a:pos x="6" y="410"/>
                </a:cxn>
                <a:cxn ang="0">
                  <a:pos x="5" y="415"/>
                </a:cxn>
                <a:cxn ang="0">
                  <a:pos x="4" y="419"/>
                </a:cxn>
                <a:cxn ang="0">
                  <a:pos x="0" y="421"/>
                </a:cxn>
                <a:cxn ang="0">
                  <a:pos x="9" y="396"/>
                </a:cxn>
                <a:cxn ang="0">
                  <a:pos x="18" y="369"/>
                </a:cxn>
                <a:cxn ang="0">
                  <a:pos x="27" y="342"/>
                </a:cxn>
                <a:cxn ang="0">
                  <a:pos x="37" y="314"/>
                </a:cxn>
                <a:cxn ang="0">
                  <a:pos x="47" y="287"/>
                </a:cxn>
                <a:cxn ang="0">
                  <a:pos x="58" y="260"/>
                </a:cxn>
                <a:cxn ang="0">
                  <a:pos x="71" y="237"/>
                </a:cxn>
                <a:cxn ang="0">
                  <a:pos x="83" y="213"/>
                </a:cxn>
                <a:cxn ang="0">
                  <a:pos x="93" y="210"/>
                </a:cxn>
                <a:cxn ang="0">
                  <a:pos x="101" y="202"/>
                </a:cxn>
                <a:cxn ang="0">
                  <a:pos x="108" y="190"/>
                </a:cxn>
                <a:cxn ang="0">
                  <a:pos x="114" y="179"/>
                </a:cxn>
                <a:cxn ang="0">
                  <a:pos x="120" y="167"/>
                </a:cxn>
                <a:cxn ang="0">
                  <a:pos x="125" y="153"/>
                </a:cxn>
                <a:cxn ang="0">
                  <a:pos x="130" y="142"/>
                </a:cxn>
                <a:cxn ang="0">
                  <a:pos x="136" y="130"/>
                </a:cxn>
                <a:cxn ang="0">
                  <a:pos x="142" y="113"/>
                </a:cxn>
                <a:cxn ang="0">
                  <a:pos x="148" y="95"/>
                </a:cxn>
                <a:cxn ang="0">
                  <a:pos x="156" y="80"/>
                </a:cxn>
                <a:cxn ang="0">
                  <a:pos x="164" y="64"/>
                </a:cxn>
                <a:cxn ang="0">
                  <a:pos x="172" y="48"/>
                </a:cxn>
                <a:cxn ang="0">
                  <a:pos x="180" y="33"/>
                </a:cxn>
                <a:cxn ang="0">
                  <a:pos x="188" y="17"/>
                </a:cxn>
                <a:cxn ang="0">
                  <a:pos x="195" y="0"/>
                </a:cxn>
                <a:cxn ang="0">
                  <a:pos x="182" y="39"/>
                </a:cxn>
                <a:cxn ang="0">
                  <a:pos x="167" y="76"/>
                </a:cxn>
                <a:cxn ang="0">
                  <a:pos x="150" y="114"/>
                </a:cxn>
                <a:cxn ang="0">
                  <a:pos x="132" y="151"/>
                </a:cxn>
                <a:cxn ang="0">
                  <a:pos x="113" y="186"/>
                </a:cxn>
                <a:cxn ang="0">
                  <a:pos x="93" y="221"/>
                </a:cxn>
                <a:cxn ang="0">
                  <a:pos x="72" y="252"/>
                </a:cxn>
                <a:cxn ang="0">
                  <a:pos x="50" y="280"/>
                </a:cxn>
              </a:cxnLst>
              <a:rect l="0" t="0" r="r" b="b"/>
              <a:pathLst>
                <a:path w="195" h="421">
                  <a:moveTo>
                    <a:pt x="50" y="280"/>
                  </a:moveTo>
                  <a:lnTo>
                    <a:pt x="48" y="297"/>
                  </a:lnTo>
                  <a:lnTo>
                    <a:pt x="45" y="311"/>
                  </a:lnTo>
                  <a:lnTo>
                    <a:pt x="39" y="326"/>
                  </a:lnTo>
                  <a:lnTo>
                    <a:pt x="31" y="340"/>
                  </a:lnTo>
                  <a:lnTo>
                    <a:pt x="24" y="353"/>
                  </a:lnTo>
                  <a:lnTo>
                    <a:pt x="16" y="369"/>
                  </a:lnTo>
                  <a:lnTo>
                    <a:pt x="11" y="386"/>
                  </a:lnTo>
                  <a:lnTo>
                    <a:pt x="10" y="406"/>
                  </a:lnTo>
                  <a:lnTo>
                    <a:pt x="6" y="410"/>
                  </a:lnTo>
                  <a:lnTo>
                    <a:pt x="5" y="415"/>
                  </a:lnTo>
                  <a:lnTo>
                    <a:pt x="4" y="419"/>
                  </a:lnTo>
                  <a:lnTo>
                    <a:pt x="0" y="421"/>
                  </a:lnTo>
                  <a:lnTo>
                    <a:pt x="9" y="396"/>
                  </a:lnTo>
                  <a:lnTo>
                    <a:pt x="18" y="369"/>
                  </a:lnTo>
                  <a:lnTo>
                    <a:pt x="27" y="342"/>
                  </a:lnTo>
                  <a:lnTo>
                    <a:pt x="37" y="314"/>
                  </a:lnTo>
                  <a:lnTo>
                    <a:pt x="47" y="287"/>
                  </a:lnTo>
                  <a:lnTo>
                    <a:pt x="58" y="260"/>
                  </a:lnTo>
                  <a:lnTo>
                    <a:pt x="71" y="237"/>
                  </a:lnTo>
                  <a:lnTo>
                    <a:pt x="83" y="213"/>
                  </a:lnTo>
                  <a:lnTo>
                    <a:pt x="93" y="210"/>
                  </a:lnTo>
                  <a:lnTo>
                    <a:pt x="101" y="202"/>
                  </a:lnTo>
                  <a:lnTo>
                    <a:pt x="108" y="190"/>
                  </a:lnTo>
                  <a:lnTo>
                    <a:pt x="114" y="179"/>
                  </a:lnTo>
                  <a:lnTo>
                    <a:pt x="120" y="167"/>
                  </a:lnTo>
                  <a:lnTo>
                    <a:pt x="125" y="153"/>
                  </a:lnTo>
                  <a:lnTo>
                    <a:pt x="130" y="142"/>
                  </a:lnTo>
                  <a:lnTo>
                    <a:pt x="136" y="130"/>
                  </a:lnTo>
                  <a:lnTo>
                    <a:pt x="142" y="113"/>
                  </a:lnTo>
                  <a:lnTo>
                    <a:pt x="148" y="95"/>
                  </a:lnTo>
                  <a:lnTo>
                    <a:pt x="156" y="80"/>
                  </a:lnTo>
                  <a:lnTo>
                    <a:pt x="164" y="64"/>
                  </a:lnTo>
                  <a:lnTo>
                    <a:pt x="172" y="48"/>
                  </a:lnTo>
                  <a:lnTo>
                    <a:pt x="180" y="33"/>
                  </a:lnTo>
                  <a:lnTo>
                    <a:pt x="188" y="17"/>
                  </a:lnTo>
                  <a:lnTo>
                    <a:pt x="195" y="0"/>
                  </a:lnTo>
                  <a:lnTo>
                    <a:pt x="182" y="39"/>
                  </a:lnTo>
                  <a:lnTo>
                    <a:pt x="167" y="76"/>
                  </a:lnTo>
                  <a:lnTo>
                    <a:pt x="150" y="114"/>
                  </a:lnTo>
                  <a:lnTo>
                    <a:pt x="132" y="151"/>
                  </a:lnTo>
                  <a:lnTo>
                    <a:pt x="113" y="186"/>
                  </a:lnTo>
                  <a:lnTo>
                    <a:pt x="93" y="221"/>
                  </a:lnTo>
                  <a:lnTo>
                    <a:pt x="72" y="252"/>
                  </a:lnTo>
                  <a:lnTo>
                    <a:pt x="50" y="28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1" name="Freeform 209"/>
            <p:cNvSpPr>
              <a:spLocks/>
            </p:cNvSpPr>
            <p:nvPr/>
          </p:nvSpPr>
          <p:spPr bwMode="auto">
            <a:xfrm>
              <a:off x="118" y="1618"/>
              <a:ext cx="108" cy="51"/>
            </a:xfrm>
            <a:custGeom>
              <a:avLst/>
              <a:gdLst/>
              <a:ahLst/>
              <a:cxnLst>
                <a:cxn ang="0">
                  <a:pos x="108" y="8"/>
                </a:cxn>
                <a:cxn ang="0">
                  <a:pos x="95" y="22"/>
                </a:cxn>
                <a:cxn ang="0">
                  <a:pos x="82" y="35"/>
                </a:cxn>
                <a:cxn ang="0">
                  <a:pos x="70" y="47"/>
                </a:cxn>
                <a:cxn ang="0">
                  <a:pos x="56" y="60"/>
                </a:cxn>
                <a:cxn ang="0">
                  <a:pos x="42" y="72"/>
                </a:cxn>
                <a:cxn ang="0">
                  <a:pos x="29" y="84"/>
                </a:cxn>
                <a:cxn ang="0">
                  <a:pos x="15" y="93"/>
                </a:cxn>
                <a:cxn ang="0">
                  <a:pos x="2" y="103"/>
                </a:cxn>
                <a:cxn ang="0">
                  <a:pos x="0" y="95"/>
                </a:cxn>
                <a:cxn ang="0">
                  <a:pos x="0" y="88"/>
                </a:cxn>
                <a:cxn ang="0">
                  <a:pos x="0" y="78"/>
                </a:cxn>
                <a:cxn ang="0">
                  <a:pos x="0" y="70"/>
                </a:cxn>
                <a:cxn ang="0">
                  <a:pos x="14" y="59"/>
                </a:cxn>
                <a:cxn ang="0">
                  <a:pos x="26" y="45"/>
                </a:cxn>
                <a:cxn ang="0">
                  <a:pos x="39" y="31"/>
                </a:cxn>
                <a:cxn ang="0">
                  <a:pos x="51" y="18"/>
                </a:cxn>
                <a:cxn ang="0">
                  <a:pos x="63" y="6"/>
                </a:cxn>
                <a:cxn ang="0">
                  <a:pos x="77" y="0"/>
                </a:cxn>
                <a:cxn ang="0">
                  <a:pos x="92" y="0"/>
                </a:cxn>
                <a:cxn ang="0">
                  <a:pos x="108" y="8"/>
                </a:cxn>
              </a:cxnLst>
              <a:rect l="0" t="0" r="r" b="b"/>
              <a:pathLst>
                <a:path w="108" h="103">
                  <a:moveTo>
                    <a:pt x="108" y="8"/>
                  </a:moveTo>
                  <a:lnTo>
                    <a:pt x="95" y="22"/>
                  </a:lnTo>
                  <a:lnTo>
                    <a:pt x="82" y="35"/>
                  </a:lnTo>
                  <a:lnTo>
                    <a:pt x="70" y="47"/>
                  </a:lnTo>
                  <a:lnTo>
                    <a:pt x="56" y="60"/>
                  </a:lnTo>
                  <a:lnTo>
                    <a:pt x="42" y="72"/>
                  </a:lnTo>
                  <a:lnTo>
                    <a:pt x="29" y="84"/>
                  </a:lnTo>
                  <a:lnTo>
                    <a:pt x="15" y="93"/>
                  </a:lnTo>
                  <a:lnTo>
                    <a:pt x="2" y="103"/>
                  </a:lnTo>
                  <a:lnTo>
                    <a:pt x="0" y="95"/>
                  </a:lnTo>
                  <a:lnTo>
                    <a:pt x="0" y="88"/>
                  </a:lnTo>
                  <a:lnTo>
                    <a:pt x="0" y="78"/>
                  </a:lnTo>
                  <a:lnTo>
                    <a:pt x="0" y="70"/>
                  </a:lnTo>
                  <a:lnTo>
                    <a:pt x="14" y="59"/>
                  </a:lnTo>
                  <a:lnTo>
                    <a:pt x="26" y="45"/>
                  </a:lnTo>
                  <a:lnTo>
                    <a:pt x="39" y="31"/>
                  </a:lnTo>
                  <a:lnTo>
                    <a:pt x="51" y="18"/>
                  </a:lnTo>
                  <a:lnTo>
                    <a:pt x="63" y="6"/>
                  </a:lnTo>
                  <a:lnTo>
                    <a:pt x="77" y="0"/>
                  </a:lnTo>
                  <a:lnTo>
                    <a:pt x="92" y="0"/>
                  </a:lnTo>
                  <a:lnTo>
                    <a:pt x="108" y="8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2" name="Freeform 210"/>
            <p:cNvSpPr>
              <a:spLocks/>
            </p:cNvSpPr>
            <p:nvPr/>
          </p:nvSpPr>
          <p:spPr bwMode="auto">
            <a:xfrm>
              <a:off x="127" y="1630"/>
              <a:ext cx="136" cy="72"/>
            </a:xfrm>
            <a:custGeom>
              <a:avLst/>
              <a:gdLst/>
              <a:ahLst/>
              <a:cxnLst>
                <a:cxn ang="0">
                  <a:pos x="136" y="29"/>
                </a:cxn>
                <a:cxn ang="0">
                  <a:pos x="120" y="44"/>
                </a:cxn>
                <a:cxn ang="0">
                  <a:pos x="104" y="60"/>
                </a:cxn>
                <a:cxn ang="0">
                  <a:pos x="90" y="75"/>
                </a:cxn>
                <a:cxn ang="0">
                  <a:pos x="77" y="91"/>
                </a:cxn>
                <a:cxn ang="0">
                  <a:pos x="62" y="106"/>
                </a:cxn>
                <a:cxn ang="0">
                  <a:pos x="47" y="118"/>
                </a:cxn>
                <a:cxn ang="0">
                  <a:pos x="31" y="128"/>
                </a:cxn>
                <a:cxn ang="0">
                  <a:pos x="12" y="133"/>
                </a:cxn>
                <a:cxn ang="0">
                  <a:pos x="5" y="143"/>
                </a:cxn>
                <a:cxn ang="0">
                  <a:pos x="4" y="135"/>
                </a:cxn>
                <a:cxn ang="0">
                  <a:pos x="1" y="130"/>
                </a:cxn>
                <a:cxn ang="0">
                  <a:pos x="0" y="122"/>
                </a:cxn>
                <a:cxn ang="0">
                  <a:pos x="0" y="114"/>
                </a:cxn>
                <a:cxn ang="0">
                  <a:pos x="15" y="100"/>
                </a:cxn>
                <a:cxn ang="0">
                  <a:pos x="30" y="87"/>
                </a:cxn>
                <a:cxn ang="0">
                  <a:pos x="44" y="73"/>
                </a:cxn>
                <a:cxn ang="0">
                  <a:pos x="58" y="60"/>
                </a:cxn>
                <a:cxn ang="0">
                  <a:pos x="72" y="44"/>
                </a:cxn>
                <a:cxn ang="0">
                  <a:pos x="85" y="29"/>
                </a:cxn>
                <a:cxn ang="0">
                  <a:pos x="98" y="15"/>
                </a:cxn>
                <a:cxn ang="0">
                  <a:pos x="111" y="0"/>
                </a:cxn>
                <a:cxn ang="0">
                  <a:pos x="120" y="1"/>
                </a:cxn>
                <a:cxn ang="0">
                  <a:pos x="126" y="9"/>
                </a:cxn>
                <a:cxn ang="0">
                  <a:pos x="132" y="19"/>
                </a:cxn>
                <a:cxn ang="0">
                  <a:pos x="136" y="29"/>
                </a:cxn>
              </a:cxnLst>
              <a:rect l="0" t="0" r="r" b="b"/>
              <a:pathLst>
                <a:path w="136" h="143">
                  <a:moveTo>
                    <a:pt x="136" y="29"/>
                  </a:moveTo>
                  <a:lnTo>
                    <a:pt x="120" y="44"/>
                  </a:lnTo>
                  <a:lnTo>
                    <a:pt x="104" y="60"/>
                  </a:lnTo>
                  <a:lnTo>
                    <a:pt x="90" y="75"/>
                  </a:lnTo>
                  <a:lnTo>
                    <a:pt x="77" y="91"/>
                  </a:lnTo>
                  <a:lnTo>
                    <a:pt x="62" y="106"/>
                  </a:lnTo>
                  <a:lnTo>
                    <a:pt x="47" y="118"/>
                  </a:lnTo>
                  <a:lnTo>
                    <a:pt x="31" y="128"/>
                  </a:lnTo>
                  <a:lnTo>
                    <a:pt x="12" y="133"/>
                  </a:lnTo>
                  <a:lnTo>
                    <a:pt x="5" y="143"/>
                  </a:lnTo>
                  <a:lnTo>
                    <a:pt x="4" y="135"/>
                  </a:lnTo>
                  <a:lnTo>
                    <a:pt x="1" y="130"/>
                  </a:lnTo>
                  <a:lnTo>
                    <a:pt x="0" y="122"/>
                  </a:lnTo>
                  <a:lnTo>
                    <a:pt x="0" y="114"/>
                  </a:lnTo>
                  <a:lnTo>
                    <a:pt x="15" y="100"/>
                  </a:lnTo>
                  <a:lnTo>
                    <a:pt x="30" y="87"/>
                  </a:lnTo>
                  <a:lnTo>
                    <a:pt x="44" y="73"/>
                  </a:lnTo>
                  <a:lnTo>
                    <a:pt x="58" y="60"/>
                  </a:lnTo>
                  <a:lnTo>
                    <a:pt x="72" y="44"/>
                  </a:lnTo>
                  <a:lnTo>
                    <a:pt x="85" y="29"/>
                  </a:lnTo>
                  <a:lnTo>
                    <a:pt x="98" y="15"/>
                  </a:lnTo>
                  <a:lnTo>
                    <a:pt x="111" y="0"/>
                  </a:lnTo>
                  <a:lnTo>
                    <a:pt x="120" y="1"/>
                  </a:lnTo>
                  <a:lnTo>
                    <a:pt x="126" y="9"/>
                  </a:lnTo>
                  <a:lnTo>
                    <a:pt x="132" y="19"/>
                  </a:lnTo>
                  <a:lnTo>
                    <a:pt x="136" y="2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3" name="Freeform 211"/>
            <p:cNvSpPr>
              <a:spLocks/>
            </p:cNvSpPr>
            <p:nvPr/>
          </p:nvSpPr>
          <p:spPr bwMode="auto">
            <a:xfrm>
              <a:off x="765" y="1636"/>
              <a:ext cx="337" cy="305"/>
            </a:xfrm>
            <a:custGeom>
              <a:avLst/>
              <a:gdLst/>
              <a:ahLst/>
              <a:cxnLst>
                <a:cxn ang="0">
                  <a:pos x="136" y="2"/>
                </a:cxn>
                <a:cxn ang="0">
                  <a:pos x="160" y="6"/>
                </a:cxn>
                <a:cxn ang="0">
                  <a:pos x="184" y="10"/>
                </a:cxn>
                <a:cxn ang="0">
                  <a:pos x="207" y="25"/>
                </a:cxn>
                <a:cxn ang="0">
                  <a:pos x="219" y="37"/>
                </a:cxn>
                <a:cxn ang="0">
                  <a:pos x="258" y="109"/>
                </a:cxn>
                <a:cxn ang="0">
                  <a:pos x="286" y="189"/>
                </a:cxn>
                <a:cxn ang="0">
                  <a:pos x="308" y="272"/>
                </a:cxn>
                <a:cxn ang="0">
                  <a:pos x="327" y="357"/>
                </a:cxn>
                <a:cxn ang="0">
                  <a:pos x="337" y="443"/>
                </a:cxn>
                <a:cxn ang="0">
                  <a:pos x="322" y="524"/>
                </a:cxn>
                <a:cxn ang="0">
                  <a:pos x="321" y="493"/>
                </a:cxn>
                <a:cxn ang="0">
                  <a:pos x="321" y="462"/>
                </a:cxn>
                <a:cxn ang="0">
                  <a:pos x="308" y="402"/>
                </a:cxn>
                <a:cxn ang="0">
                  <a:pos x="300" y="344"/>
                </a:cxn>
                <a:cxn ang="0">
                  <a:pos x="290" y="288"/>
                </a:cxn>
                <a:cxn ang="0">
                  <a:pos x="273" y="229"/>
                </a:cxn>
                <a:cxn ang="0">
                  <a:pos x="273" y="272"/>
                </a:cxn>
                <a:cxn ang="0">
                  <a:pos x="279" y="363"/>
                </a:cxn>
                <a:cxn ang="0">
                  <a:pos x="287" y="441"/>
                </a:cxn>
                <a:cxn ang="0">
                  <a:pos x="290" y="511"/>
                </a:cxn>
                <a:cxn ang="0">
                  <a:pos x="284" y="552"/>
                </a:cxn>
                <a:cxn ang="0">
                  <a:pos x="281" y="569"/>
                </a:cxn>
                <a:cxn ang="0">
                  <a:pos x="284" y="583"/>
                </a:cxn>
                <a:cxn ang="0">
                  <a:pos x="276" y="567"/>
                </a:cxn>
                <a:cxn ang="0">
                  <a:pos x="281" y="503"/>
                </a:cxn>
                <a:cxn ang="0">
                  <a:pos x="284" y="466"/>
                </a:cxn>
                <a:cxn ang="0">
                  <a:pos x="273" y="390"/>
                </a:cxn>
                <a:cxn ang="0">
                  <a:pos x="263" y="313"/>
                </a:cxn>
                <a:cxn ang="0">
                  <a:pos x="249" y="239"/>
                </a:cxn>
                <a:cxn ang="0">
                  <a:pos x="227" y="171"/>
                </a:cxn>
                <a:cxn ang="0">
                  <a:pos x="243" y="295"/>
                </a:cxn>
                <a:cxn ang="0">
                  <a:pos x="256" y="427"/>
                </a:cxn>
                <a:cxn ang="0">
                  <a:pos x="258" y="499"/>
                </a:cxn>
                <a:cxn ang="0">
                  <a:pos x="248" y="571"/>
                </a:cxn>
                <a:cxn ang="0">
                  <a:pos x="249" y="596"/>
                </a:cxn>
                <a:cxn ang="0">
                  <a:pos x="235" y="610"/>
                </a:cxn>
                <a:cxn ang="0">
                  <a:pos x="239" y="557"/>
                </a:cxn>
                <a:cxn ang="0">
                  <a:pos x="243" y="457"/>
                </a:cxn>
                <a:cxn ang="0">
                  <a:pos x="247" y="385"/>
                </a:cxn>
                <a:cxn ang="0">
                  <a:pos x="237" y="361"/>
                </a:cxn>
                <a:cxn ang="0">
                  <a:pos x="231" y="311"/>
                </a:cxn>
                <a:cxn ang="0">
                  <a:pos x="216" y="249"/>
                </a:cxn>
                <a:cxn ang="0">
                  <a:pos x="195" y="190"/>
                </a:cxn>
                <a:cxn ang="0">
                  <a:pos x="169" y="134"/>
                </a:cxn>
                <a:cxn ang="0">
                  <a:pos x="153" y="111"/>
                </a:cxn>
                <a:cxn ang="0">
                  <a:pos x="124" y="82"/>
                </a:cxn>
                <a:cxn ang="0">
                  <a:pos x="90" y="64"/>
                </a:cxn>
                <a:cxn ang="0">
                  <a:pos x="54" y="60"/>
                </a:cxn>
                <a:cxn ang="0">
                  <a:pos x="20" y="72"/>
                </a:cxn>
                <a:cxn ang="0">
                  <a:pos x="10" y="78"/>
                </a:cxn>
                <a:cxn ang="0">
                  <a:pos x="0" y="84"/>
                </a:cxn>
                <a:cxn ang="0">
                  <a:pos x="13" y="45"/>
                </a:cxn>
                <a:cxn ang="0">
                  <a:pos x="37" y="22"/>
                </a:cxn>
                <a:cxn ang="0">
                  <a:pos x="63" y="10"/>
                </a:cxn>
                <a:cxn ang="0">
                  <a:pos x="89" y="0"/>
                </a:cxn>
                <a:cxn ang="0">
                  <a:pos x="106" y="6"/>
                </a:cxn>
                <a:cxn ang="0">
                  <a:pos x="123" y="0"/>
                </a:cxn>
              </a:cxnLst>
              <a:rect l="0" t="0" r="r" b="b"/>
              <a:pathLst>
                <a:path w="337" h="610">
                  <a:moveTo>
                    <a:pt x="123" y="0"/>
                  </a:moveTo>
                  <a:lnTo>
                    <a:pt x="136" y="2"/>
                  </a:lnTo>
                  <a:lnTo>
                    <a:pt x="148" y="4"/>
                  </a:lnTo>
                  <a:lnTo>
                    <a:pt x="160" y="6"/>
                  </a:lnTo>
                  <a:lnTo>
                    <a:pt x="173" y="8"/>
                  </a:lnTo>
                  <a:lnTo>
                    <a:pt x="184" y="10"/>
                  </a:lnTo>
                  <a:lnTo>
                    <a:pt x="196" y="18"/>
                  </a:lnTo>
                  <a:lnTo>
                    <a:pt x="207" y="25"/>
                  </a:lnTo>
                  <a:lnTo>
                    <a:pt x="217" y="39"/>
                  </a:lnTo>
                  <a:lnTo>
                    <a:pt x="219" y="37"/>
                  </a:lnTo>
                  <a:lnTo>
                    <a:pt x="239" y="72"/>
                  </a:lnTo>
                  <a:lnTo>
                    <a:pt x="258" y="109"/>
                  </a:lnTo>
                  <a:lnTo>
                    <a:pt x="273" y="148"/>
                  </a:lnTo>
                  <a:lnTo>
                    <a:pt x="286" y="189"/>
                  </a:lnTo>
                  <a:lnTo>
                    <a:pt x="298" y="231"/>
                  </a:lnTo>
                  <a:lnTo>
                    <a:pt x="308" y="272"/>
                  </a:lnTo>
                  <a:lnTo>
                    <a:pt x="318" y="315"/>
                  </a:lnTo>
                  <a:lnTo>
                    <a:pt x="327" y="357"/>
                  </a:lnTo>
                  <a:lnTo>
                    <a:pt x="334" y="400"/>
                  </a:lnTo>
                  <a:lnTo>
                    <a:pt x="337" y="443"/>
                  </a:lnTo>
                  <a:lnTo>
                    <a:pt x="333" y="488"/>
                  </a:lnTo>
                  <a:lnTo>
                    <a:pt x="322" y="524"/>
                  </a:lnTo>
                  <a:lnTo>
                    <a:pt x="319" y="511"/>
                  </a:lnTo>
                  <a:lnTo>
                    <a:pt x="321" y="493"/>
                  </a:lnTo>
                  <a:lnTo>
                    <a:pt x="321" y="478"/>
                  </a:lnTo>
                  <a:lnTo>
                    <a:pt x="321" y="462"/>
                  </a:lnTo>
                  <a:lnTo>
                    <a:pt x="314" y="431"/>
                  </a:lnTo>
                  <a:lnTo>
                    <a:pt x="308" y="402"/>
                  </a:lnTo>
                  <a:lnTo>
                    <a:pt x="305" y="373"/>
                  </a:lnTo>
                  <a:lnTo>
                    <a:pt x="300" y="344"/>
                  </a:lnTo>
                  <a:lnTo>
                    <a:pt x="295" y="317"/>
                  </a:lnTo>
                  <a:lnTo>
                    <a:pt x="290" y="288"/>
                  </a:lnTo>
                  <a:lnTo>
                    <a:pt x="282" y="258"/>
                  </a:lnTo>
                  <a:lnTo>
                    <a:pt x="273" y="229"/>
                  </a:lnTo>
                  <a:lnTo>
                    <a:pt x="269" y="229"/>
                  </a:lnTo>
                  <a:lnTo>
                    <a:pt x="273" y="272"/>
                  </a:lnTo>
                  <a:lnTo>
                    <a:pt x="275" y="317"/>
                  </a:lnTo>
                  <a:lnTo>
                    <a:pt x="279" y="363"/>
                  </a:lnTo>
                  <a:lnTo>
                    <a:pt x="284" y="404"/>
                  </a:lnTo>
                  <a:lnTo>
                    <a:pt x="287" y="441"/>
                  </a:lnTo>
                  <a:lnTo>
                    <a:pt x="290" y="476"/>
                  </a:lnTo>
                  <a:lnTo>
                    <a:pt x="290" y="511"/>
                  </a:lnTo>
                  <a:lnTo>
                    <a:pt x="289" y="544"/>
                  </a:lnTo>
                  <a:lnTo>
                    <a:pt x="284" y="552"/>
                  </a:lnTo>
                  <a:lnTo>
                    <a:pt x="281" y="559"/>
                  </a:lnTo>
                  <a:lnTo>
                    <a:pt x="281" y="569"/>
                  </a:lnTo>
                  <a:lnTo>
                    <a:pt x="281" y="579"/>
                  </a:lnTo>
                  <a:lnTo>
                    <a:pt x="284" y="583"/>
                  </a:lnTo>
                  <a:lnTo>
                    <a:pt x="277" y="591"/>
                  </a:lnTo>
                  <a:lnTo>
                    <a:pt x="276" y="567"/>
                  </a:lnTo>
                  <a:lnTo>
                    <a:pt x="279" y="536"/>
                  </a:lnTo>
                  <a:lnTo>
                    <a:pt x="281" y="503"/>
                  </a:lnTo>
                  <a:lnTo>
                    <a:pt x="277" y="474"/>
                  </a:lnTo>
                  <a:lnTo>
                    <a:pt x="284" y="466"/>
                  </a:lnTo>
                  <a:lnTo>
                    <a:pt x="277" y="429"/>
                  </a:lnTo>
                  <a:lnTo>
                    <a:pt x="273" y="390"/>
                  </a:lnTo>
                  <a:lnTo>
                    <a:pt x="268" y="352"/>
                  </a:lnTo>
                  <a:lnTo>
                    <a:pt x="263" y="313"/>
                  </a:lnTo>
                  <a:lnTo>
                    <a:pt x="256" y="276"/>
                  </a:lnTo>
                  <a:lnTo>
                    <a:pt x="249" y="239"/>
                  </a:lnTo>
                  <a:lnTo>
                    <a:pt x="239" y="204"/>
                  </a:lnTo>
                  <a:lnTo>
                    <a:pt x="227" y="171"/>
                  </a:lnTo>
                  <a:lnTo>
                    <a:pt x="234" y="231"/>
                  </a:lnTo>
                  <a:lnTo>
                    <a:pt x="243" y="295"/>
                  </a:lnTo>
                  <a:lnTo>
                    <a:pt x="252" y="363"/>
                  </a:lnTo>
                  <a:lnTo>
                    <a:pt x="256" y="427"/>
                  </a:lnTo>
                  <a:lnTo>
                    <a:pt x="258" y="462"/>
                  </a:lnTo>
                  <a:lnTo>
                    <a:pt x="258" y="499"/>
                  </a:lnTo>
                  <a:lnTo>
                    <a:pt x="254" y="536"/>
                  </a:lnTo>
                  <a:lnTo>
                    <a:pt x="248" y="571"/>
                  </a:lnTo>
                  <a:lnTo>
                    <a:pt x="250" y="583"/>
                  </a:lnTo>
                  <a:lnTo>
                    <a:pt x="249" y="596"/>
                  </a:lnTo>
                  <a:lnTo>
                    <a:pt x="244" y="608"/>
                  </a:lnTo>
                  <a:lnTo>
                    <a:pt x="235" y="610"/>
                  </a:lnTo>
                  <a:lnTo>
                    <a:pt x="232" y="610"/>
                  </a:lnTo>
                  <a:lnTo>
                    <a:pt x="239" y="557"/>
                  </a:lnTo>
                  <a:lnTo>
                    <a:pt x="243" y="507"/>
                  </a:lnTo>
                  <a:lnTo>
                    <a:pt x="243" y="457"/>
                  </a:lnTo>
                  <a:lnTo>
                    <a:pt x="240" y="400"/>
                  </a:lnTo>
                  <a:lnTo>
                    <a:pt x="247" y="385"/>
                  </a:lnTo>
                  <a:lnTo>
                    <a:pt x="243" y="373"/>
                  </a:lnTo>
                  <a:lnTo>
                    <a:pt x="237" y="361"/>
                  </a:lnTo>
                  <a:lnTo>
                    <a:pt x="235" y="346"/>
                  </a:lnTo>
                  <a:lnTo>
                    <a:pt x="231" y="311"/>
                  </a:lnTo>
                  <a:lnTo>
                    <a:pt x="224" y="280"/>
                  </a:lnTo>
                  <a:lnTo>
                    <a:pt x="216" y="249"/>
                  </a:lnTo>
                  <a:lnTo>
                    <a:pt x="206" y="220"/>
                  </a:lnTo>
                  <a:lnTo>
                    <a:pt x="195" y="190"/>
                  </a:lnTo>
                  <a:lnTo>
                    <a:pt x="182" y="161"/>
                  </a:lnTo>
                  <a:lnTo>
                    <a:pt x="169" y="134"/>
                  </a:lnTo>
                  <a:lnTo>
                    <a:pt x="155" y="105"/>
                  </a:lnTo>
                  <a:lnTo>
                    <a:pt x="153" y="111"/>
                  </a:lnTo>
                  <a:lnTo>
                    <a:pt x="139" y="95"/>
                  </a:lnTo>
                  <a:lnTo>
                    <a:pt x="124" y="82"/>
                  </a:lnTo>
                  <a:lnTo>
                    <a:pt x="107" y="72"/>
                  </a:lnTo>
                  <a:lnTo>
                    <a:pt x="90" y="64"/>
                  </a:lnTo>
                  <a:lnTo>
                    <a:pt x="71" y="60"/>
                  </a:lnTo>
                  <a:lnTo>
                    <a:pt x="54" y="60"/>
                  </a:lnTo>
                  <a:lnTo>
                    <a:pt x="37" y="64"/>
                  </a:lnTo>
                  <a:lnTo>
                    <a:pt x="20" y="72"/>
                  </a:lnTo>
                  <a:lnTo>
                    <a:pt x="16" y="76"/>
                  </a:lnTo>
                  <a:lnTo>
                    <a:pt x="10" y="78"/>
                  </a:lnTo>
                  <a:lnTo>
                    <a:pt x="5" y="80"/>
                  </a:lnTo>
                  <a:lnTo>
                    <a:pt x="0" y="84"/>
                  </a:lnTo>
                  <a:lnTo>
                    <a:pt x="5" y="62"/>
                  </a:lnTo>
                  <a:lnTo>
                    <a:pt x="13" y="45"/>
                  </a:lnTo>
                  <a:lnTo>
                    <a:pt x="25" y="31"/>
                  </a:lnTo>
                  <a:lnTo>
                    <a:pt x="37" y="22"/>
                  </a:lnTo>
                  <a:lnTo>
                    <a:pt x="49" y="16"/>
                  </a:lnTo>
                  <a:lnTo>
                    <a:pt x="63" y="10"/>
                  </a:lnTo>
                  <a:lnTo>
                    <a:pt x="76" y="4"/>
                  </a:lnTo>
                  <a:lnTo>
                    <a:pt x="89" y="0"/>
                  </a:lnTo>
                  <a:lnTo>
                    <a:pt x="96" y="8"/>
                  </a:lnTo>
                  <a:lnTo>
                    <a:pt x="106" y="6"/>
                  </a:lnTo>
                  <a:lnTo>
                    <a:pt x="115" y="2"/>
                  </a:lnTo>
                  <a:lnTo>
                    <a:pt x="123" y="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4" name="Freeform 212"/>
            <p:cNvSpPr>
              <a:spLocks/>
            </p:cNvSpPr>
            <p:nvPr/>
          </p:nvSpPr>
          <p:spPr bwMode="auto">
            <a:xfrm>
              <a:off x="139" y="1655"/>
              <a:ext cx="161" cy="78"/>
            </a:xfrm>
            <a:custGeom>
              <a:avLst/>
              <a:gdLst/>
              <a:ahLst/>
              <a:cxnLst>
                <a:cxn ang="0">
                  <a:pos x="161" y="35"/>
                </a:cxn>
                <a:cxn ang="0">
                  <a:pos x="156" y="39"/>
                </a:cxn>
                <a:cxn ang="0">
                  <a:pos x="151" y="45"/>
                </a:cxn>
                <a:cxn ang="0">
                  <a:pos x="146" y="49"/>
                </a:cxn>
                <a:cxn ang="0">
                  <a:pos x="141" y="52"/>
                </a:cxn>
                <a:cxn ang="0">
                  <a:pos x="137" y="58"/>
                </a:cxn>
                <a:cxn ang="0">
                  <a:pos x="132" y="62"/>
                </a:cxn>
                <a:cxn ang="0">
                  <a:pos x="129" y="68"/>
                </a:cxn>
                <a:cxn ang="0">
                  <a:pos x="124" y="74"/>
                </a:cxn>
                <a:cxn ang="0">
                  <a:pos x="121" y="68"/>
                </a:cxn>
                <a:cxn ang="0">
                  <a:pos x="109" y="82"/>
                </a:cxn>
                <a:cxn ang="0">
                  <a:pos x="95" y="93"/>
                </a:cxn>
                <a:cxn ang="0">
                  <a:pos x="82" y="105"/>
                </a:cxn>
                <a:cxn ang="0">
                  <a:pos x="68" y="117"/>
                </a:cxn>
                <a:cxn ang="0">
                  <a:pos x="53" y="128"/>
                </a:cxn>
                <a:cxn ang="0">
                  <a:pos x="39" y="138"/>
                </a:cxn>
                <a:cxn ang="0">
                  <a:pos x="25" y="148"/>
                </a:cxn>
                <a:cxn ang="0">
                  <a:pos x="10" y="157"/>
                </a:cxn>
                <a:cxn ang="0">
                  <a:pos x="8" y="152"/>
                </a:cxn>
                <a:cxn ang="0">
                  <a:pos x="5" y="144"/>
                </a:cxn>
                <a:cxn ang="0">
                  <a:pos x="3" y="138"/>
                </a:cxn>
                <a:cxn ang="0">
                  <a:pos x="0" y="132"/>
                </a:cxn>
                <a:cxn ang="0">
                  <a:pos x="14" y="117"/>
                </a:cxn>
                <a:cxn ang="0">
                  <a:pos x="28" y="101"/>
                </a:cxn>
                <a:cxn ang="0">
                  <a:pos x="42" y="89"/>
                </a:cxn>
                <a:cxn ang="0">
                  <a:pos x="57" y="76"/>
                </a:cxn>
                <a:cxn ang="0">
                  <a:pos x="71" y="64"/>
                </a:cxn>
                <a:cxn ang="0">
                  <a:pos x="86" y="51"/>
                </a:cxn>
                <a:cxn ang="0">
                  <a:pos x="100" y="37"/>
                </a:cxn>
                <a:cxn ang="0">
                  <a:pos x="114" y="19"/>
                </a:cxn>
                <a:cxn ang="0">
                  <a:pos x="123" y="19"/>
                </a:cxn>
                <a:cxn ang="0">
                  <a:pos x="129" y="14"/>
                </a:cxn>
                <a:cxn ang="0">
                  <a:pos x="135" y="6"/>
                </a:cxn>
                <a:cxn ang="0">
                  <a:pos x="141" y="0"/>
                </a:cxn>
                <a:cxn ang="0">
                  <a:pos x="146" y="8"/>
                </a:cxn>
                <a:cxn ang="0">
                  <a:pos x="153" y="16"/>
                </a:cxn>
                <a:cxn ang="0">
                  <a:pos x="158" y="23"/>
                </a:cxn>
                <a:cxn ang="0">
                  <a:pos x="161" y="35"/>
                </a:cxn>
              </a:cxnLst>
              <a:rect l="0" t="0" r="r" b="b"/>
              <a:pathLst>
                <a:path w="161" h="157">
                  <a:moveTo>
                    <a:pt x="161" y="35"/>
                  </a:moveTo>
                  <a:lnTo>
                    <a:pt x="156" y="39"/>
                  </a:lnTo>
                  <a:lnTo>
                    <a:pt x="151" y="45"/>
                  </a:lnTo>
                  <a:lnTo>
                    <a:pt x="146" y="49"/>
                  </a:lnTo>
                  <a:lnTo>
                    <a:pt x="141" y="52"/>
                  </a:lnTo>
                  <a:lnTo>
                    <a:pt x="137" y="58"/>
                  </a:lnTo>
                  <a:lnTo>
                    <a:pt x="132" y="62"/>
                  </a:lnTo>
                  <a:lnTo>
                    <a:pt x="129" y="68"/>
                  </a:lnTo>
                  <a:lnTo>
                    <a:pt x="124" y="74"/>
                  </a:lnTo>
                  <a:lnTo>
                    <a:pt x="121" y="68"/>
                  </a:lnTo>
                  <a:lnTo>
                    <a:pt x="109" y="82"/>
                  </a:lnTo>
                  <a:lnTo>
                    <a:pt x="95" y="93"/>
                  </a:lnTo>
                  <a:lnTo>
                    <a:pt x="82" y="105"/>
                  </a:lnTo>
                  <a:lnTo>
                    <a:pt x="68" y="117"/>
                  </a:lnTo>
                  <a:lnTo>
                    <a:pt x="53" y="128"/>
                  </a:lnTo>
                  <a:lnTo>
                    <a:pt x="39" y="138"/>
                  </a:lnTo>
                  <a:lnTo>
                    <a:pt x="25" y="148"/>
                  </a:lnTo>
                  <a:lnTo>
                    <a:pt x="10" y="157"/>
                  </a:lnTo>
                  <a:lnTo>
                    <a:pt x="8" y="152"/>
                  </a:lnTo>
                  <a:lnTo>
                    <a:pt x="5" y="144"/>
                  </a:lnTo>
                  <a:lnTo>
                    <a:pt x="3" y="138"/>
                  </a:lnTo>
                  <a:lnTo>
                    <a:pt x="0" y="132"/>
                  </a:lnTo>
                  <a:lnTo>
                    <a:pt x="14" y="117"/>
                  </a:lnTo>
                  <a:lnTo>
                    <a:pt x="28" y="101"/>
                  </a:lnTo>
                  <a:lnTo>
                    <a:pt x="42" y="89"/>
                  </a:lnTo>
                  <a:lnTo>
                    <a:pt x="57" y="76"/>
                  </a:lnTo>
                  <a:lnTo>
                    <a:pt x="71" y="64"/>
                  </a:lnTo>
                  <a:lnTo>
                    <a:pt x="86" y="51"/>
                  </a:lnTo>
                  <a:lnTo>
                    <a:pt x="100" y="37"/>
                  </a:lnTo>
                  <a:lnTo>
                    <a:pt x="114" y="19"/>
                  </a:lnTo>
                  <a:lnTo>
                    <a:pt x="123" y="19"/>
                  </a:lnTo>
                  <a:lnTo>
                    <a:pt x="129" y="14"/>
                  </a:lnTo>
                  <a:lnTo>
                    <a:pt x="135" y="6"/>
                  </a:lnTo>
                  <a:lnTo>
                    <a:pt x="141" y="0"/>
                  </a:lnTo>
                  <a:lnTo>
                    <a:pt x="146" y="8"/>
                  </a:lnTo>
                  <a:lnTo>
                    <a:pt x="153" y="16"/>
                  </a:lnTo>
                  <a:lnTo>
                    <a:pt x="158" y="23"/>
                  </a:lnTo>
                  <a:lnTo>
                    <a:pt x="161" y="35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5" name="Freeform 213"/>
            <p:cNvSpPr>
              <a:spLocks/>
            </p:cNvSpPr>
            <p:nvPr/>
          </p:nvSpPr>
          <p:spPr bwMode="auto">
            <a:xfrm>
              <a:off x="745" y="1681"/>
              <a:ext cx="82" cy="41"/>
            </a:xfrm>
            <a:custGeom>
              <a:avLst/>
              <a:gdLst/>
              <a:ahLst/>
              <a:cxnLst>
                <a:cxn ang="0">
                  <a:pos x="0" y="82"/>
                </a:cxn>
                <a:cxn ang="0">
                  <a:pos x="0" y="61"/>
                </a:cxn>
                <a:cxn ang="0">
                  <a:pos x="4" y="45"/>
                </a:cxn>
                <a:cxn ang="0">
                  <a:pos x="11" y="35"/>
                </a:cxn>
                <a:cxn ang="0">
                  <a:pos x="20" y="28"/>
                </a:cxn>
                <a:cxn ang="0">
                  <a:pos x="31" y="24"/>
                </a:cxn>
                <a:cxn ang="0">
                  <a:pos x="42" y="18"/>
                </a:cxn>
                <a:cxn ang="0">
                  <a:pos x="53" y="14"/>
                </a:cxn>
                <a:cxn ang="0">
                  <a:pos x="62" y="6"/>
                </a:cxn>
                <a:cxn ang="0">
                  <a:pos x="67" y="6"/>
                </a:cxn>
                <a:cxn ang="0">
                  <a:pos x="72" y="4"/>
                </a:cxn>
                <a:cxn ang="0">
                  <a:pos x="77" y="0"/>
                </a:cxn>
                <a:cxn ang="0">
                  <a:pos x="82" y="2"/>
                </a:cxn>
                <a:cxn ang="0">
                  <a:pos x="0" y="82"/>
                </a:cxn>
              </a:cxnLst>
              <a:rect l="0" t="0" r="r" b="b"/>
              <a:pathLst>
                <a:path w="82" h="82">
                  <a:moveTo>
                    <a:pt x="0" y="82"/>
                  </a:moveTo>
                  <a:lnTo>
                    <a:pt x="0" y="61"/>
                  </a:lnTo>
                  <a:lnTo>
                    <a:pt x="4" y="45"/>
                  </a:lnTo>
                  <a:lnTo>
                    <a:pt x="11" y="35"/>
                  </a:lnTo>
                  <a:lnTo>
                    <a:pt x="20" y="28"/>
                  </a:lnTo>
                  <a:lnTo>
                    <a:pt x="31" y="24"/>
                  </a:lnTo>
                  <a:lnTo>
                    <a:pt x="42" y="18"/>
                  </a:lnTo>
                  <a:lnTo>
                    <a:pt x="53" y="14"/>
                  </a:lnTo>
                  <a:lnTo>
                    <a:pt x="62" y="6"/>
                  </a:lnTo>
                  <a:lnTo>
                    <a:pt x="67" y="6"/>
                  </a:lnTo>
                  <a:lnTo>
                    <a:pt x="72" y="4"/>
                  </a:lnTo>
                  <a:lnTo>
                    <a:pt x="77" y="0"/>
                  </a:lnTo>
                  <a:lnTo>
                    <a:pt x="82" y="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6" name="Freeform 214"/>
            <p:cNvSpPr>
              <a:spLocks/>
            </p:cNvSpPr>
            <p:nvPr/>
          </p:nvSpPr>
          <p:spPr bwMode="auto">
            <a:xfrm>
              <a:off x="160" y="1684"/>
              <a:ext cx="167" cy="75"/>
            </a:xfrm>
            <a:custGeom>
              <a:avLst/>
              <a:gdLst/>
              <a:ahLst/>
              <a:cxnLst>
                <a:cxn ang="0">
                  <a:pos x="167" y="27"/>
                </a:cxn>
                <a:cxn ang="0">
                  <a:pos x="148" y="41"/>
                </a:cxn>
                <a:cxn ang="0">
                  <a:pos x="130" y="57"/>
                </a:cxn>
                <a:cxn ang="0">
                  <a:pos x="111" y="74"/>
                </a:cxn>
                <a:cxn ang="0">
                  <a:pos x="94" y="92"/>
                </a:cxn>
                <a:cxn ang="0">
                  <a:pos x="76" y="111"/>
                </a:cxn>
                <a:cxn ang="0">
                  <a:pos x="56" y="127"/>
                </a:cxn>
                <a:cxn ang="0">
                  <a:pos x="36" y="140"/>
                </a:cxn>
                <a:cxn ang="0">
                  <a:pos x="16" y="152"/>
                </a:cxn>
                <a:cxn ang="0">
                  <a:pos x="11" y="142"/>
                </a:cxn>
                <a:cxn ang="0">
                  <a:pos x="7" y="134"/>
                </a:cxn>
                <a:cxn ang="0">
                  <a:pos x="3" y="127"/>
                </a:cxn>
                <a:cxn ang="0">
                  <a:pos x="0" y="115"/>
                </a:cxn>
                <a:cxn ang="0">
                  <a:pos x="7" y="109"/>
                </a:cxn>
                <a:cxn ang="0">
                  <a:pos x="14" y="105"/>
                </a:cxn>
                <a:cxn ang="0">
                  <a:pos x="21" y="103"/>
                </a:cxn>
                <a:cxn ang="0">
                  <a:pos x="29" y="107"/>
                </a:cxn>
                <a:cxn ang="0">
                  <a:pos x="37" y="97"/>
                </a:cxn>
                <a:cxn ang="0">
                  <a:pos x="47" y="88"/>
                </a:cxn>
                <a:cxn ang="0">
                  <a:pos x="57" y="82"/>
                </a:cxn>
                <a:cxn ang="0">
                  <a:pos x="67" y="76"/>
                </a:cxn>
                <a:cxn ang="0">
                  <a:pos x="77" y="70"/>
                </a:cxn>
                <a:cxn ang="0">
                  <a:pos x="87" y="66"/>
                </a:cxn>
                <a:cxn ang="0">
                  <a:pos x="97" y="61"/>
                </a:cxn>
                <a:cxn ang="0">
                  <a:pos x="105" y="55"/>
                </a:cxn>
                <a:cxn ang="0">
                  <a:pos x="110" y="45"/>
                </a:cxn>
                <a:cxn ang="0">
                  <a:pos x="115" y="37"/>
                </a:cxn>
                <a:cxn ang="0">
                  <a:pos x="121" y="29"/>
                </a:cxn>
                <a:cxn ang="0">
                  <a:pos x="129" y="24"/>
                </a:cxn>
                <a:cxn ang="0">
                  <a:pos x="135" y="18"/>
                </a:cxn>
                <a:cxn ang="0">
                  <a:pos x="141" y="12"/>
                </a:cxn>
                <a:cxn ang="0">
                  <a:pos x="147" y="6"/>
                </a:cxn>
                <a:cxn ang="0">
                  <a:pos x="152" y="0"/>
                </a:cxn>
                <a:cxn ang="0">
                  <a:pos x="156" y="6"/>
                </a:cxn>
                <a:cxn ang="0">
                  <a:pos x="160" y="12"/>
                </a:cxn>
                <a:cxn ang="0">
                  <a:pos x="164" y="20"/>
                </a:cxn>
                <a:cxn ang="0">
                  <a:pos x="167" y="27"/>
                </a:cxn>
              </a:cxnLst>
              <a:rect l="0" t="0" r="r" b="b"/>
              <a:pathLst>
                <a:path w="167" h="152">
                  <a:moveTo>
                    <a:pt x="167" y="27"/>
                  </a:moveTo>
                  <a:lnTo>
                    <a:pt x="148" y="41"/>
                  </a:lnTo>
                  <a:lnTo>
                    <a:pt x="130" y="57"/>
                  </a:lnTo>
                  <a:lnTo>
                    <a:pt x="111" y="74"/>
                  </a:lnTo>
                  <a:lnTo>
                    <a:pt x="94" y="92"/>
                  </a:lnTo>
                  <a:lnTo>
                    <a:pt x="76" y="111"/>
                  </a:lnTo>
                  <a:lnTo>
                    <a:pt x="56" y="127"/>
                  </a:lnTo>
                  <a:lnTo>
                    <a:pt x="36" y="140"/>
                  </a:lnTo>
                  <a:lnTo>
                    <a:pt x="16" y="152"/>
                  </a:lnTo>
                  <a:lnTo>
                    <a:pt x="11" y="142"/>
                  </a:lnTo>
                  <a:lnTo>
                    <a:pt x="7" y="134"/>
                  </a:lnTo>
                  <a:lnTo>
                    <a:pt x="3" y="127"/>
                  </a:lnTo>
                  <a:lnTo>
                    <a:pt x="0" y="115"/>
                  </a:lnTo>
                  <a:lnTo>
                    <a:pt x="7" y="109"/>
                  </a:lnTo>
                  <a:lnTo>
                    <a:pt x="14" y="105"/>
                  </a:lnTo>
                  <a:lnTo>
                    <a:pt x="21" y="103"/>
                  </a:lnTo>
                  <a:lnTo>
                    <a:pt x="29" y="107"/>
                  </a:lnTo>
                  <a:lnTo>
                    <a:pt x="37" y="97"/>
                  </a:lnTo>
                  <a:lnTo>
                    <a:pt x="47" y="88"/>
                  </a:lnTo>
                  <a:lnTo>
                    <a:pt x="57" y="82"/>
                  </a:lnTo>
                  <a:lnTo>
                    <a:pt x="67" y="76"/>
                  </a:lnTo>
                  <a:lnTo>
                    <a:pt x="77" y="70"/>
                  </a:lnTo>
                  <a:lnTo>
                    <a:pt x="87" y="66"/>
                  </a:lnTo>
                  <a:lnTo>
                    <a:pt x="97" y="61"/>
                  </a:lnTo>
                  <a:lnTo>
                    <a:pt x="105" y="55"/>
                  </a:lnTo>
                  <a:lnTo>
                    <a:pt x="110" y="45"/>
                  </a:lnTo>
                  <a:lnTo>
                    <a:pt x="115" y="37"/>
                  </a:lnTo>
                  <a:lnTo>
                    <a:pt x="121" y="29"/>
                  </a:lnTo>
                  <a:lnTo>
                    <a:pt x="129" y="24"/>
                  </a:lnTo>
                  <a:lnTo>
                    <a:pt x="135" y="18"/>
                  </a:lnTo>
                  <a:lnTo>
                    <a:pt x="141" y="12"/>
                  </a:lnTo>
                  <a:lnTo>
                    <a:pt x="147" y="6"/>
                  </a:lnTo>
                  <a:lnTo>
                    <a:pt x="152" y="0"/>
                  </a:lnTo>
                  <a:lnTo>
                    <a:pt x="156" y="6"/>
                  </a:lnTo>
                  <a:lnTo>
                    <a:pt x="160" y="12"/>
                  </a:lnTo>
                  <a:lnTo>
                    <a:pt x="164" y="20"/>
                  </a:lnTo>
                  <a:lnTo>
                    <a:pt x="167" y="27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7" name="Freeform 215"/>
            <p:cNvSpPr>
              <a:spLocks/>
            </p:cNvSpPr>
            <p:nvPr/>
          </p:nvSpPr>
          <p:spPr bwMode="auto">
            <a:xfrm>
              <a:off x="732" y="1687"/>
              <a:ext cx="219" cy="143"/>
            </a:xfrm>
            <a:custGeom>
              <a:avLst/>
              <a:gdLst/>
              <a:ahLst/>
              <a:cxnLst>
                <a:cxn ang="0">
                  <a:pos x="155" y="25"/>
                </a:cxn>
                <a:cxn ang="0">
                  <a:pos x="139" y="37"/>
                </a:cxn>
                <a:cxn ang="0">
                  <a:pos x="122" y="45"/>
                </a:cxn>
                <a:cxn ang="0">
                  <a:pos x="106" y="55"/>
                </a:cxn>
                <a:cxn ang="0">
                  <a:pos x="90" y="72"/>
                </a:cxn>
                <a:cxn ang="0">
                  <a:pos x="69" y="89"/>
                </a:cxn>
                <a:cxn ang="0">
                  <a:pos x="48" y="107"/>
                </a:cxn>
                <a:cxn ang="0">
                  <a:pos x="28" y="126"/>
                </a:cxn>
                <a:cxn ang="0">
                  <a:pos x="23" y="148"/>
                </a:cxn>
                <a:cxn ang="0">
                  <a:pos x="64" y="122"/>
                </a:cxn>
                <a:cxn ang="0">
                  <a:pos x="102" y="95"/>
                </a:cxn>
                <a:cxn ang="0">
                  <a:pos x="140" y="70"/>
                </a:cxn>
                <a:cxn ang="0">
                  <a:pos x="178" y="43"/>
                </a:cxn>
                <a:cxn ang="0">
                  <a:pos x="186" y="86"/>
                </a:cxn>
                <a:cxn ang="0">
                  <a:pos x="167" y="99"/>
                </a:cxn>
                <a:cxn ang="0">
                  <a:pos x="149" y="113"/>
                </a:cxn>
                <a:cxn ang="0">
                  <a:pos x="130" y="126"/>
                </a:cxn>
                <a:cxn ang="0">
                  <a:pos x="109" y="142"/>
                </a:cxn>
                <a:cxn ang="0">
                  <a:pos x="83" y="159"/>
                </a:cxn>
                <a:cxn ang="0">
                  <a:pos x="59" y="177"/>
                </a:cxn>
                <a:cxn ang="0">
                  <a:pos x="35" y="198"/>
                </a:cxn>
                <a:cxn ang="0">
                  <a:pos x="23" y="216"/>
                </a:cxn>
                <a:cxn ang="0">
                  <a:pos x="25" y="222"/>
                </a:cxn>
                <a:cxn ang="0">
                  <a:pos x="43" y="220"/>
                </a:cxn>
                <a:cxn ang="0">
                  <a:pos x="70" y="198"/>
                </a:cxn>
                <a:cxn ang="0">
                  <a:pos x="97" y="175"/>
                </a:cxn>
                <a:cxn ang="0">
                  <a:pos x="123" y="159"/>
                </a:cxn>
                <a:cxn ang="0">
                  <a:pos x="145" y="148"/>
                </a:cxn>
                <a:cxn ang="0">
                  <a:pos x="164" y="134"/>
                </a:cxn>
                <a:cxn ang="0">
                  <a:pos x="181" y="121"/>
                </a:cxn>
                <a:cxn ang="0">
                  <a:pos x="201" y="111"/>
                </a:cxn>
                <a:cxn ang="0">
                  <a:pos x="213" y="113"/>
                </a:cxn>
                <a:cxn ang="0">
                  <a:pos x="217" y="126"/>
                </a:cxn>
                <a:cxn ang="0">
                  <a:pos x="207" y="146"/>
                </a:cxn>
                <a:cxn ang="0">
                  <a:pos x="181" y="167"/>
                </a:cxn>
                <a:cxn ang="0">
                  <a:pos x="155" y="189"/>
                </a:cxn>
                <a:cxn ang="0">
                  <a:pos x="128" y="206"/>
                </a:cxn>
                <a:cxn ang="0">
                  <a:pos x="102" y="223"/>
                </a:cxn>
                <a:cxn ang="0">
                  <a:pos x="75" y="241"/>
                </a:cxn>
                <a:cxn ang="0">
                  <a:pos x="49" y="258"/>
                </a:cxn>
                <a:cxn ang="0">
                  <a:pos x="22" y="278"/>
                </a:cxn>
                <a:cxn ang="0">
                  <a:pos x="2" y="235"/>
                </a:cxn>
                <a:cxn ang="0">
                  <a:pos x="2" y="134"/>
                </a:cxn>
                <a:cxn ang="0">
                  <a:pos x="21" y="89"/>
                </a:cxn>
                <a:cxn ang="0">
                  <a:pos x="34" y="70"/>
                </a:cxn>
                <a:cxn ang="0">
                  <a:pos x="55" y="58"/>
                </a:cxn>
                <a:cxn ang="0">
                  <a:pos x="76" y="45"/>
                </a:cxn>
                <a:cxn ang="0">
                  <a:pos x="97" y="23"/>
                </a:cxn>
                <a:cxn ang="0">
                  <a:pos x="118" y="8"/>
                </a:cxn>
                <a:cxn ang="0">
                  <a:pos x="138" y="0"/>
                </a:cxn>
                <a:cxn ang="0">
                  <a:pos x="154" y="10"/>
                </a:cxn>
              </a:cxnLst>
              <a:rect l="0" t="0" r="r" b="b"/>
              <a:pathLst>
                <a:path w="219" h="288">
                  <a:moveTo>
                    <a:pt x="161" y="16"/>
                  </a:moveTo>
                  <a:lnTo>
                    <a:pt x="155" y="25"/>
                  </a:lnTo>
                  <a:lnTo>
                    <a:pt x="148" y="31"/>
                  </a:lnTo>
                  <a:lnTo>
                    <a:pt x="139" y="37"/>
                  </a:lnTo>
                  <a:lnTo>
                    <a:pt x="130" y="41"/>
                  </a:lnTo>
                  <a:lnTo>
                    <a:pt x="122" y="45"/>
                  </a:lnTo>
                  <a:lnTo>
                    <a:pt x="113" y="51"/>
                  </a:lnTo>
                  <a:lnTo>
                    <a:pt x="106" y="55"/>
                  </a:lnTo>
                  <a:lnTo>
                    <a:pt x="99" y="62"/>
                  </a:lnTo>
                  <a:lnTo>
                    <a:pt x="90" y="72"/>
                  </a:lnTo>
                  <a:lnTo>
                    <a:pt x="79" y="80"/>
                  </a:lnTo>
                  <a:lnTo>
                    <a:pt x="69" y="89"/>
                  </a:lnTo>
                  <a:lnTo>
                    <a:pt x="58" y="97"/>
                  </a:lnTo>
                  <a:lnTo>
                    <a:pt x="48" y="107"/>
                  </a:lnTo>
                  <a:lnTo>
                    <a:pt x="38" y="117"/>
                  </a:lnTo>
                  <a:lnTo>
                    <a:pt x="28" y="126"/>
                  </a:lnTo>
                  <a:lnTo>
                    <a:pt x="19" y="140"/>
                  </a:lnTo>
                  <a:lnTo>
                    <a:pt x="23" y="148"/>
                  </a:lnTo>
                  <a:lnTo>
                    <a:pt x="44" y="134"/>
                  </a:lnTo>
                  <a:lnTo>
                    <a:pt x="64" y="122"/>
                  </a:lnTo>
                  <a:lnTo>
                    <a:pt x="83" y="109"/>
                  </a:lnTo>
                  <a:lnTo>
                    <a:pt x="102" y="95"/>
                  </a:lnTo>
                  <a:lnTo>
                    <a:pt x="122" y="84"/>
                  </a:lnTo>
                  <a:lnTo>
                    <a:pt x="140" y="70"/>
                  </a:lnTo>
                  <a:lnTo>
                    <a:pt x="159" y="56"/>
                  </a:lnTo>
                  <a:lnTo>
                    <a:pt x="178" y="43"/>
                  </a:lnTo>
                  <a:lnTo>
                    <a:pt x="196" y="80"/>
                  </a:lnTo>
                  <a:lnTo>
                    <a:pt x="186" y="86"/>
                  </a:lnTo>
                  <a:lnTo>
                    <a:pt x="176" y="91"/>
                  </a:lnTo>
                  <a:lnTo>
                    <a:pt x="167" y="99"/>
                  </a:lnTo>
                  <a:lnTo>
                    <a:pt x="157" y="105"/>
                  </a:lnTo>
                  <a:lnTo>
                    <a:pt x="149" y="113"/>
                  </a:lnTo>
                  <a:lnTo>
                    <a:pt x="140" y="121"/>
                  </a:lnTo>
                  <a:lnTo>
                    <a:pt x="130" y="126"/>
                  </a:lnTo>
                  <a:lnTo>
                    <a:pt x="122" y="132"/>
                  </a:lnTo>
                  <a:lnTo>
                    <a:pt x="109" y="142"/>
                  </a:lnTo>
                  <a:lnTo>
                    <a:pt x="97" y="150"/>
                  </a:lnTo>
                  <a:lnTo>
                    <a:pt x="83" y="159"/>
                  </a:lnTo>
                  <a:lnTo>
                    <a:pt x="71" y="167"/>
                  </a:lnTo>
                  <a:lnTo>
                    <a:pt x="59" y="177"/>
                  </a:lnTo>
                  <a:lnTo>
                    <a:pt x="46" y="187"/>
                  </a:lnTo>
                  <a:lnTo>
                    <a:pt x="35" y="198"/>
                  </a:lnTo>
                  <a:lnTo>
                    <a:pt x="23" y="210"/>
                  </a:lnTo>
                  <a:lnTo>
                    <a:pt x="23" y="216"/>
                  </a:lnTo>
                  <a:lnTo>
                    <a:pt x="24" y="220"/>
                  </a:lnTo>
                  <a:lnTo>
                    <a:pt x="25" y="222"/>
                  </a:lnTo>
                  <a:lnTo>
                    <a:pt x="28" y="225"/>
                  </a:lnTo>
                  <a:lnTo>
                    <a:pt x="43" y="220"/>
                  </a:lnTo>
                  <a:lnTo>
                    <a:pt x="56" y="210"/>
                  </a:lnTo>
                  <a:lnTo>
                    <a:pt x="70" y="198"/>
                  </a:lnTo>
                  <a:lnTo>
                    <a:pt x="83" y="187"/>
                  </a:lnTo>
                  <a:lnTo>
                    <a:pt x="97" y="175"/>
                  </a:lnTo>
                  <a:lnTo>
                    <a:pt x="111" y="165"/>
                  </a:lnTo>
                  <a:lnTo>
                    <a:pt x="123" y="159"/>
                  </a:lnTo>
                  <a:lnTo>
                    <a:pt x="136" y="155"/>
                  </a:lnTo>
                  <a:lnTo>
                    <a:pt x="145" y="148"/>
                  </a:lnTo>
                  <a:lnTo>
                    <a:pt x="154" y="142"/>
                  </a:lnTo>
                  <a:lnTo>
                    <a:pt x="164" y="134"/>
                  </a:lnTo>
                  <a:lnTo>
                    <a:pt x="172" y="128"/>
                  </a:lnTo>
                  <a:lnTo>
                    <a:pt x="181" y="121"/>
                  </a:lnTo>
                  <a:lnTo>
                    <a:pt x="191" y="117"/>
                  </a:lnTo>
                  <a:lnTo>
                    <a:pt x="201" y="111"/>
                  </a:lnTo>
                  <a:lnTo>
                    <a:pt x="211" y="107"/>
                  </a:lnTo>
                  <a:lnTo>
                    <a:pt x="213" y="113"/>
                  </a:lnTo>
                  <a:lnTo>
                    <a:pt x="215" y="119"/>
                  </a:lnTo>
                  <a:lnTo>
                    <a:pt x="217" y="126"/>
                  </a:lnTo>
                  <a:lnTo>
                    <a:pt x="219" y="132"/>
                  </a:lnTo>
                  <a:lnTo>
                    <a:pt x="207" y="146"/>
                  </a:lnTo>
                  <a:lnTo>
                    <a:pt x="193" y="157"/>
                  </a:lnTo>
                  <a:lnTo>
                    <a:pt x="181" y="167"/>
                  </a:lnTo>
                  <a:lnTo>
                    <a:pt x="167" y="179"/>
                  </a:lnTo>
                  <a:lnTo>
                    <a:pt x="155" y="189"/>
                  </a:lnTo>
                  <a:lnTo>
                    <a:pt x="141" y="196"/>
                  </a:lnTo>
                  <a:lnTo>
                    <a:pt x="128" y="206"/>
                  </a:lnTo>
                  <a:lnTo>
                    <a:pt x="116" y="216"/>
                  </a:lnTo>
                  <a:lnTo>
                    <a:pt x="102" y="223"/>
                  </a:lnTo>
                  <a:lnTo>
                    <a:pt x="88" y="231"/>
                  </a:lnTo>
                  <a:lnTo>
                    <a:pt x="75" y="241"/>
                  </a:lnTo>
                  <a:lnTo>
                    <a:pt x="61" y="249"/>
                  </a:lnTo>
                  <a:lnTo>
                    <a:pt x="49" y="258"/>
                  </a:lnTo>
                  <a:lnTo>
                    <a:pt x="35" y="268"/>
                  </a:lnTo>
                  <a:lnTo>
                    <a:pt x="22" y="278"/>
                  </a:lnTo>
                  <a:lnTo>
                    <a:pt x="8" y="288"/>
                  </a:lnTo>
                  <a:lnTo>
                    <a:pt x="2" y="235"/>
                  </a:lnTo>
                  <a:lnTo>
                    <a:pt x="0" y="185"/>
                  </a:lnTo>
                  <a:lnTo>
                    <a:pt x="2" y="134"/>
                  </a:lnTo>
                  <a:lnTo>
                    <a:pt x="11" y="88"/>
                  </a:lnTo>
                  <a:lnTo>
                    <a:pt x="21" y="89"/>
                  </a:lnTo>
                  <a:lnTo>
                    <a:pt x="27" y="80"/>
                  </a:lnTo>
                  <a:lnTo>
                    <a:pt x="34" y="70"/>
                  </a:lnTo>
                  <a:lnTo>
                    <a:pt x="43" y="62"/>
                  </a:lnTo>
                  <a:lnTo>
                    <a:pt x="55" y="58"/>
                  </a:lnTo>
                  <a:lnTo>
                    <a:pt x="66" y="53"/>
                  </a:lnTo>
                  <a:lnTo>
                    <a:pt x="76" y="45"/>
                  </a:lnTo>
                  <a:lnTo>
                    <a:pt x="87" y="35"/>
                  </a:lnTo>
                  <a:lnTo>
                    <a:pt x="97" y="23"/>
                  </a:lnTo>
                  <a:lnTo>
                    <a:pt x="107" y="16"/>
                  </a:lnTo>
                  <a:lnTo>
                    <a:pt x="118" y="8"/>
                  </a:lnTo>
                  <a:lnTo>
                    <a:pt x="129" y="2"/>
                  </a:lnTo>
                  <a:lnTo>
                    <a:pt x="138" y="0"/>
                  </a:lnTo>
                  <a:lnTo>
                    <a:pt x="146" y="4"/>
                  </a:lnTo>
                  <a:lnTo>
                    <a:pt x="154" y="10"/>
                  </a:lnTo>
                  <a:lnTo>
                    <a:pt x="161" y="16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8" name="Freeform 216"/>
            <p:cNvSpPr>
              <a:spLocks/>
            </p:cNvSpPr>
            <p:nvPr/>
          </p:nvSpPr>
          <p:spPr bwMode="auto">
            <a:xfrm>
              <a:off x="194" y="1708"/>
              <a:ext cx="150" cy="74"/>
            </a:xfrm>
            <a:custGeom>
              <a:avLst/>
              <a:gdLst/>
              <a:ahLst/>
              <a:cxnLst>
                <a:cxn ang="0">
                  <a:pos x="150" y="19"/>
                </a:cxn>
                <a:cxn ang="0">
                  <a:pos x="146" y="33"/>
                </a:cxn>
                <a:cxn ang="0">
                  <a:pos x="140" y="45"/>
                </a:cxn>
                <a:cxn ang="0">
                  <a:pos x="133" y="54"/>
                </a:cxn>
                <a:cxn ang="0">
                  <a:pos x="124" y="62"/>
                </a:cxn>
                <a:cxn ang="0">
                  <a:pos x="116" y="70"/>
                </a:cxn>
                <a:cxn ang="0">
                  <a:pos x="107" y="76"/>
                </a:cxn>
                <a:cxn ang="0">
                  <a:pos x="98" y="79"/>
                </a:cxn>
                <a:cxn ang="0">
                  <a:pos x="91" y="83"/>
                </a:cxn>
                <a:cxn ang="0">
                  <a:pos x="84" y="97"/>
                </a:cxn>
                <a:cxn ang="0">
                  <a:pos x="76" y="107"/>
                </a:cxn>
                <a:cxn ang="0">
                  <a:pos x="66" y="114"/>
                </a:cxn>
                <a:cxn ang="0">
                  <a:pos x="56" y="122"/>
                </a:cxn>
                <a:cxn ang="0">
                  <a:pos x="47" y="130"/>
                </a:cxn>
                <a:cxn ang="0">
                  <a:pos x="35" y="136"/>
                </a:cxn>
                <a:cxn ang="0">
                  <a:pos x="26" y="142"/>
                </a:cxn>
                <a:cxn ang="0">
                  <a:pos x="16" y="147"/>
                </a:cxn>
                <a:cxn ang="0">
                  <a:pos x="0" y="124"/>
                </a:cxn>
                <a:cxn ang="0">
                  <a:pos x="14" y="116"/>
                </a:cxn>
                <a:cxn ang="0">
                  <a:pos x="27" y="107"/>
                </a:cxn>
                <a:cxn ang="0">
                  <a:pos x="40" y="95"/>
                </a:cxn>
                <a:cxn ang="0">
                  <a:pos x="53" y="85"/>
                </a:cxn>
                <a:cxn ang="0">
                  <a:pos x="65" y="74"/>
                </a:cxn>
                <a:cxn ang="0">
                  <a:pos x="79" y="64"/>
                </a:cxn>
                <a:cxn ang="0">
                  <a:pos x="91" y="54"/>
                </a:cxn>
                <a:cxn ang="0">
                  <a:pos x="106" y="46"/>
                </a:cxn>
                <a:cxn ang="0">
                  <a:pos x="113" y="33"/>
                </a:cxn>
                <a:cxn ang="0">
                  <a:pos x="123" y="25"/>
                </a:cxn>
                <a:cxn ang="0">
                  <a:pos x="133" y="15"/>
                </a:cxn>
                <a:cxn ang="0">
                  <a:pos x="138" y="0"/>
                </a:cxn>
                <a:cxn ang="0">
                  <a:pos x="143" y="2"/>
                </a:cxn>
                <a:cxn ang="0">
                  <a:pos x="146" y="6"/>
                </a:cxn>
                <a:cxn ang="0">
                  <a:pos x="148" y="13"/>
                </a:cxn>
                <a:cxn ang="0">
                  <a:pos x="150" y="19"/>
                </a:cxn>
              </a:cxnLst>
              <a:rect l="0" t="0" r="r" b="b"/>
              <a:pathLst>
                <a:path w="150" h="147">
                  <a:moveTo>
                    <a:pt x="150" y="19"/>
                  </a:moveTo>
                  <a:lnTo>
                    <a:pt x="146" y="33"/>
                  </a:lnTo>
                  <a:lnTo>
                    <a:pt x="140" y="45"/>
                  </a:lnTo>
                  <a:lnTo>
                    <a:pt x="133" y="54"/>
                  </a:lnTo>
                  <a:lnTo>
                    <a:pt x="124" y="62"/>
                  </a:lnTo>
                  <a:lnTo>
                    <a:pt x="116" y="70"/>
                  </a:lnTo>
                  <a:lnTo>
                    <a:pt x="107" y="76"/>
                  </a:lnTo>
                  <a:lnTo>
                    <a:pt x="98" y="79"/>
                  </a:lnTo>
                  <a:lnTo>
                    <a:pt x="91" y="83"/>
                  </a:lnTo>
                  <a:lnTo>
                    <a:pt x="84" y="97"/>
                  </a:lnTo>
                  <a:lnTo>
                    <a:pt x="76" y="107"/>
                  </a:lnTo>
                  <a:lnTo>
                    <a:pt x="66" y="114"/>
                  </a:lnTo>
                  <a:lnTo>
                    <a:pt x="56" y="122"/>
                  </a:lnTo>
                  <a:lnTo>
                    <a:pt x="47" y="130"/>
                  </a:lnTo>
                  <a:lnTo>
                    <a:pt x="35" y="136"/>
                  </a:lnTo>
                  <a:lnTo>
                    <a:pt x="26" y="142"/>
                  </a:lnTo>
                  <a:lnTo>
                    <a:pt x="16" y="147"/>
                  </a:lnTo>
                  <a:lnTo>
                    <a:pt x="0" y="124"/>
                  </a:lnTo>
                  <a:lnTo>
                    <a:pt x="14" y="116"/>
                  </a:lnTo>
                  <a:lnTo>
                    <a:pt x="27" y="107"/>
                  </a:lnTo>
                  <a:lnTo>
                    <a:pt x="40" y="95"/>
                  </a:lnTo>
                  <a:lnTo>
                    <a:pt x="53" y="85"/>
                  </a:lnTo>
                  <a:lnTo>
                    <a:pt x="65" y="74"/>
                  </a:lnTo>
                  <a:lnTo>
                    <a:pt x="79" y="64"/>
                  </a:lnTo>
                  <a:lnTo>
                    <a:pt x="91" y="54"/>
                  </a:lnTo>
                  <a:lnTo>
                    <a:pt x="106" y="46"/>
                  </a:lnTo>
                  <a:lnTo>
                    <a:pt x="113" y="33"/>
                  </a:lnTo>
                  <a:lnTo>
                    <a:pt x="123" y="25"/>
                  </a:lnTo>
                  <a:lnTo>
                    <a:pt x="133" y="15"/>
                  </a:lnTo>
                  <a:lnTo>
                    <a:pt x="138" y="0"/>
                  </a:lnTo>
                  <a:lnTo>
                    <a:pt x="143" y="2"/>
                  </a:lnTo>
                  <a:lnTo>
                    <a:pt x="146" y="6"/>
                  </a:lnTo>
                  <a:lnTo>
                    <a:pt x="148" y="13"/>
                  </a:lnTo>
                  <a:lnTo>
                    <a:pt x="150" y="19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89" name="Freeform 217"/>
            <p:cNvSpPr>
              <a:spLocks/>
            </p:cNvSpPr>
            <p:nvPr/>
          </p:nvSpPr>
          <p:spPr bwMode="auto">
            <a:xfrm>
              <a:off x="574" y="1708"/>
              <a:ext cx="107" cy="90"/>
            </a:xfrm>
            <a:custGeom>
              <a:avLst/>
              <a:gdLst/>
              <a:ahLst/>
              <a:cxnLst>
                <a:cxn ang="0">
                  <a:pos x="0" y="180"/>
                </a:cxn>
                <a:cxn ang="0">
                  <a:pos x="13" y="159"/>
                </a:cxn>
                <a:cxn ang="0">
                  <a:pos x="27" y="136"/>
                </a:cxn>
                <a:cxn ang="0">
                  <a:pos x="40" y="114"/>
                </a:cxn>
                <a:cxn ang="0">
                  <a:pos x="54" y="93"/>
                </a:cxn>
                <a:cxn ang="0">
                  <a:pos x="66" y="70"/>
                </a:cxn>
                <a:cxn ang="0">
                  <a:pos x="80" y="46"/>
                </a:cxn>
                <a:cxn ang="0">
                  <a:pos x="93" y="23"/>
                </a:cxn>
                <a:cxn ang="0">
                  <a:pos x="107" y="0"/>
                </a:cxn>
                <a:cxn ang="0">
                  <a:pos x="98" y="25"/>
                </a:cxn>
                <a:cxn ang="0">
                  <a:pos x="87" y="48"/>
                </a:cxn>
                <a:cxn ang="0">
                  <a:pos x="75" y="72"/>
                </a:cxn>
                <a:cxn ang="0">
                  <a:pos x="61" y="93"/>
                </a:cxn>
                <a:cxn ang="0">
                  <a:pos x="47" y="116"/>
                </a:cxn>
                <a:cxn ang="0">
                  <a:pos x="32" y="138"/>
                </a:cxn>
                <a:cxn ang="0">
                  <a:pos x="16" y="159"/>
                </a:cxn>
                <a:cxn ang="0">
                  <a:pos x="0" y="180"/>
                </a:cxn>
              </a:cxnLst>
              <a:rect l="0" t="0" r="r" b="b"/>
              <a:pathLst>
                <a:path w="107" h="180">
                  <a:moveTo>
                    <a:pt x="0" y="180"/>
                  </a:moveTo>
                  <a:lnTo>
                    <a:pt x="13" y="159"/>
                  </a:lnTo>
                  <a:lnTo>
                    <a:pt x="27" y="136"/>
                  </a:lnTo>
                  <a:lnTo>
                    <a:pt x="40" y="114"/>
                  </a:lnTo>
                  <a:lnTo>
                    <a:pt x="54" y="93"/>
                  </a:lnTo>
                  <a:lnTo>
                    <a:pt x="66" y="70"/>
                  </a:lnTo>
                  <a:lnTo>
                    <a:pt x="80" y="46"/>
                  </a:lnTo>
                  <a:lnTo>
                    <a:pt x="93" y="23"/>
                  </a:lnTo>
                  <a:lnTo>
                    <a:pt x="107" y="0"/>
                  </a:lnTo>
                  <a:lnTo>
                    <a:pt x="98" y="25"/>
                  </a:lnTo>
                  <a:lnTo>
                    <a:pt x="87" y="48"/>
                  </a:lnTo>
                  <a:lnTo>
                    <a:pt x="75" y="72"/>
                  </a:lnTo>
                  <a:lnTo>
                    <a:pt x="61" y="93"/>
                  </a:lnTo>
                  <a:lnTo>
                    <a:pt x="47" y="116"/>
                  </a:lnTo>
                  <a:lnTo>
                    <a:pt x="32" y="138"/>
                  </a:lnTo>
                  <a:lnTo>
                    <a:pt x="16" y="159"/>
                  </a:lnTo>
                  <a:lnTo>
                    <a:pt x="0" y="180"/>
                  </a:lnTo>
                  <a:close/>
                </a:path>
              </a:pathLst>
            </a:custGeom>
            <a:solidFill>
              <a:srgbClr val="F2DD9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229200"/>
            <a:ext cx="5486400" cy="943000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accent2"/>
                </a:solidFill>
              </a:rPr>
              <a:t>ON</a:t>
            </a:r>
            <a:endParaRPr lang="cs-CZ" sz="4000" b="1" dirty="0">
              <a:solidFill>
                <a:schemeClr val="accent2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47864" y="1844824"/>
            <a:ext cx="2304256" cy="194421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>
            <a:hlinkClick r:id="" action="ppaction://noaction" highlightClick="1">
              <a:snd r:embed="rId2" name="chimes.wav"/>
            </a:hlinkClick>
          </p:cNvPr>
          <p:cNvSpPr/>
          <p:nvPr/>
        </p:nvSpPr>
        <p:spPr>
          <a:xfrm>
            <a:off x="5868144" y="1124744"/>
            <a:ext cx="1152128" cy="1080120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1319 0.01204 0.02968 0.02083 0.03993 0.0375 C 0.04757 0.04977 0.05034 0.05556 0.0559 0.06667 C 0.06198 0.07871 0.06423 0.09121 0.07187 0.10139 C 0.07569 0.11667 0.07586 0.12269 0.08385 0.13333 C 0.08524 0.13866 0.08784 0.14375 0.08784 0.14954 C 0.08784 0.15509 0.08524 0.16019 0.08385 0.16551 C 0.0802 0.18033 0.07847 0.19491 0.07187 0.2081 C 0.06545 0.23519 0.07534 0.19607 0.06597 0.22408 C 0.06423 0.22917 0.06336 0.23472 0.06198 0.24005 C 0.05816 0.25533 0.05399 0.25371 0.04791 0.26412 C 0.03541 0.28565 0.04548 0.27523 0.03385 0.28542 C 0.02673 0.3 0.01458 0.30324 0.0059 0.31482 C -0.0033 0.32685 -0.01372 0.33449 -0.02431 0.34421 C -0.02813 0.34792 -0.0316 0.35417 -0.03611 0.35486 C -0.04202 0.35579 -0.04827 0.35648 -0.05417 0.35741 C -0.06493 0.3625 -0.07674 0.36273 -0.0882 0.36551 C -0.10886 0.37037 -0.13021 0.37546 -0.15 0.38403 C -0.154 0.3831 -0.15834 0.3831 -0.16216 0.38148 C -0.16441 0.38056 -0.16563 0.37662 -0.16806 0.37616 C -0.19132 0.37246 -0.21476 0.37338 -0.23802 0.37083 C -0.26059 0.3632 -0.28282 0.36042 -0.30608 0.35741 C -0.31198 0.35486 -0.31841 0.35278 -0.32414 0.34954 C -0.32691 0.34792 -0.32952 0.3463 -0.33212 0.34421 C -0.3342 0.34259 -0.33577 0.34005 -0.33802 0.33866 C -0.35521 0.32871 -0.37448 0.32778 -0.39202 0.32014 C -0.40712 0.3 -0.38993 0.3206 -0.404 0.30949 C -0.40973 0.30486 -0.41459 0.29838 -0.42014 0.29352 C -0.42865 0.28588 -0.42657 0.27778 -0.43611 0.26945 C -0.44427 0.25301 -0.44723 0.24074 -0.46007 0.23218 C -0.46407 0.21644 -0.47014 0.20255 -0.47414 0.18681 C -0.47795 0.17153 -0.47934 0.15509 -0.48611 0.14144 C -0.48681 0.13866 -0.4875 0.13611 -0.48802 0.13333 C -0.48889 0.12801 -0.48907 0.12269 -0.49011 0.11736 C -0.49115 0.11181 -0.4941 0.10139 -0.4941 0.10139 C -0.49289 0.06088 -0.49618 0.04005 -0.48802 0.0081 C -0.48802 0.00787 -0.48768 -0.01944 -0.48403 -0.02662 C -0.47743 -0.03981 -0.46754 -0.05139 -0.46007 -0.06389 C -0.45434 -0.07338 -0.44879 -0.08287 -0.4441 -0.09329 C -0.4382 -0.10648 -0.44271 -0.10463 -0.43611 -0.11458 C -0.425 -0.13125 -0.42518 -0.12963 -0.41216 -0.1412 C -0.39879 -0.15301 -0.38021 -0.1456 -0.36407 -0.14653 C -0.33525 -0.14467 -0.30903 -0.14329 -0.28212 -0.13055 C -0.27691 -0.12361 -0.2724 -0.11204 -0.26615 -0.10648 C -0.25973 -0.10069 -0.24948 -0.10185 -0.24202 -0.09861 C -0.23611 -0.09329 -0.23004 -0.08796 -0.22414 -0.08264 C -0.22205 -0.08079 -0.21806 -0.07731 -0.21806 -0.07731 C -0.21545 -0.07199 -0.21007 -0.06134 -0.21007 -0.06134 " pathEditMode="relative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11560" y="1556792"/>
            <a:ext cx="748883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cs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results.aspx</a:t>
            </a:r>
            <a:r>
              <a:rPr lang="cs-CZ" dirty="0" smtClean="0">
                <a:hlinkClick r:id="rId2"/>
              </a:rPr>
              <a:t>?ex=2&amp;</a:t>
            </a:r>
            <a:r>
              <a:rPr lang="cs-CZ" dirty="0" err="1" smtClean="0">
                <a:hlinkClick r:id="rId2"/>
              </a:rPr>
              <a:t>qu</a:t>
            </a:r>
            <a:r>
              <a:rPr lang="cs-CZ" dirty="0" smtClean="0">
                <a:hlinkClick r:id="rId2"/>
              </a:rPr>
              <a:t>=medvídek#</a:t>
            </a:r>
            <a:r>
              <a:rPr lang="cs-CZ" dirty="0" err="1" smtClean="0">
                <a:hlinkClick r:id="rId2"/>
              </a:rPr>
              <a:t>ai</a:t>
            </a:r>
            <a:r>
              <a:rPr lang="cs-CZ" dirty="0" smtClean="0">
                <a:hlinkClick r:id="rId2"/>
              </a:rPr>
              <a:t>:MC900305467|</a:t>
            </a:r>
            <a:r>
              <a:rPr lang="cs-CZ" dirty="0" err="1" smtClean="0">
                <a:hlinkClick r:id="rId2"/>
              </a:rPr>
              <a:t>mt</a:t>
            </a:r>
            <a:r>
              <a:rPr lang="cs-CZ" dirty="0" smtClean="0">
                <a:hlinkClick r:id="rId2"/>
              </a:rPr>
              <a:t>:0|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cs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results.aspx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qu</a:t>
            </a:r>
            <a:r>
              <a:rPr lang="cs-CZ" dirty="0" smtClean="0">
                <a:hlinkClick r:id="rId3"/>
              </a:rPr>
              <a:t>=</a:t>
            </a:r>
            <a:r>
              <a:rPr lang="cs-CZ" dirty="0" err="1" smtClean="0">
                <a:hlinkClick r:id="rId3"/>
              </a:rPr>
              <a:t>ko</a:t>
            </a:r>
            <a:r>
              <a:rPr lang="cs-CZ" dirty="0" smtClean="0">
                <a:hlinkClick r:id="rId3"/>
              </a:rPr>
              <a:t>%C4%8Dka&amp;</a:t>
            </a:r>
            <a:r>
              <a:rPr lang="cs-CZ" dirty="0" err="1" smtClean="0">
                <a:hlinkClick r:id="rId3"/>
              </a:rPr>
              <a:t>ctt</a:t>
            </a:r>
            <a:r>
              <a:rPr lang="cs-CZ" dirty="0" smtClean="0">
                <a:hlinkClick r:id="rId3"/>
              </a:rPr>
              <a:t>=1#</a:t>
            </a:r>
            <a:r>
              <a:rPr lang="cs-CZ" dirty="0" err="1" smtClean="0">
                <a:hlinkClick r:id="rId3"/>
              </a:rPr>
              <a:t>ai</a:t>
            </a:r>
            <a:r>
              <a:rPr lang="cs-CZ" dirty="0" smtClean="0">
                <a:hlinkClick r:id="rId3"/>
              </a:rPr>
              <a:t>:MC900436209|</a:t>
            </a:r>
            <a:r>
              <a:rPr lang="cs-CZ" dirty="0" err="1" smtClean="0">
                <a:hlinkClick r:id="rId3"/>
              </a:rPr>
              <a:t>mt</a:t>
            </a:r>
            <a:r>
              <a:rPr lang="cs-CZ" dirty="0" smtClean="0">
                <a:hlinkClick r:id="rId3"/>
              </a:rPr>
              <a:t>:0|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http://office.</a:t>
            </a:r>
            <a:r>
              <a:rPr lang="cs-CZ" dirty="0" err="1" smtClean="0">
                <a:hlinkClick r:id="rId4"/>
              </a:rPr>
              <a:t>microsoft.com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results.aspx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qu</a:t>
            </a:r>
            <a:r>
              <a:rPr lang="cs-CZ" dirty="0" smtClean="0">
                <a:hlinkClick r:id="rId4"/>
              </a:rPr>
              <a:t>=</a:t>
            </a:r>
            <a:r>
              <a:rPr lang="cs-CZ" dirty="0" err="1" smtClean="0">
                <a:hlinkClick r:id="rId4"/>
              </a:rPr>
              <a:t>st</a:t>
            </a:r>
            <a:r>
              <a:rPr lang="cs-CZ" dirty="0" smtClean="0">
                <a:hlinkClick r:id="rId4"/>
              </a:rPr>
              <a:t>%C5%</a:t>
            </a:r>
            <a:r>
              <a:rPr lang="cs-CZ" dirty="0" err="1" smtClean="0">
                <a:hlinkClick r:id="rId4"/>
              </a:rPr>
              <a:t>AFl</a:t>
            </a:r>
            <a:r>
              <a:rPr lang="cs-CZ" dirty="0" smtClean="0">
                <a:hlinkClick r:id="rId4"/>
              </a:rPr>
              <a:t>&amp;</a:t>
            </a:r>
            <a:r>
              <a:rPr lang="cs-CZ" dirty="0" err="1" smtClean="0">
                <a:hlinkClick r:id="rId4"/>
              </a:rPr>
              <a:t>ctt</a:t>
            </a:r>
            <a:r>
              <a:rPr lang="cs-CZ" dirty="0" smtClean="0">
                <a:hlinkClick r:id="rId4"/>
              </a:rPr>
              <a:t>=1#</a:t>
            </a:r>
            <a:r>
              <a:rPr lang="cs-CZ" dirty="0" err="1" smtClean="0">
                <a:hlinkClick r:id="rId4"/>
              </a:rPr>
              <a:t>ai</a:t>
            </a:r>
            <a:r>
              <a:rPr lang="cs-CZ" dirty="0" smtClean="0">
                <a:hlinkClick r:id="rId4"/>
              </a:rPr>
              <a:t>:MC900232660|</a:t>
            </a:r>
            <a:r>
              <a:rPr lang="cs-CZ" dirty="0" err="1" smtClean="0">
                <a:hlinkClick r:id="rId4"/>
              </a:rPr>
              <a:t>mt</a:t>
            </a:r>
            <a:r>
              <a:rPr lang="cs-CZ" dirty="0" smtClean="0">
                <a:hlinkClick r:id="rId4"/>
              </a:rPr>
              <a:t>:0|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http://office.</a:t>
            </a:r>
            <a:r>
              <a:rPr lang="cs-CZ" dirty="0" err="1" smtClean="0">
                <a:hlinkClick r:id="rId5"/>
              </a:rPr>
              <a:t>microsoft.com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cs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similar.aspx</a:t>
            </a:r>
            <a:r>
              <a:rPr lang="cs-CZ" dirty="0" smtClean="0">
                <a:hlinkClick r:id="rId5"/>
              </a:rPr>
              <a:t>#</a:t>
            </a:r>
            <a:r>
              <a:rPr lang="cs-CZ" dirty="0" err="1" smtClean="0">
                <a:hlinkClick r:id="rId5"/>
              </a:rPr>
              <a:t>ai</a:t>
            </a:r>
            <a:r>
              <a:rPr lang="cs-CZ" dirty="0" smtClean="0">
                <a:hlinkClick r:id="rId5"/>
              </a:rPr>
              <a:t>:MC900237271|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http://office.</a:t>
            </a:r>
            <a:r>
              <a:rPr lang="cs-CZ" dirty="0" err="1" smtClean="0">
                <a:hlinkClick r:id="rId6"/>
              </a:rPr>
              <a:t>microsoft.com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cs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results.aspx</a:t>
            </a:r>
            <a:r>
              <a:rPr lang="cs-CZ" dirty="0" smtClean="0">
                <a:hlinkClick r:id="rId6"/>
              </a:rPr>
              <a:t>?</a:t>
            </a:r>
            <a:r>
              <a:rPr lang="cs-CZ" dirty="0" err="1" smtClean="0">
                <a:hlinkClick r:id="rId6"/>
              </a:rPr>
              <a:t>qu</a:t>
            </a:r>
            <a:r>
              <a:rPr lang="cs-CZ" dirty="0" smtClean="0">
                <a:hlinkClick r:id="rId6"/>
              </a:rPr>
              <a:t>=PANENKA&amp;ex=1#</a:t>
            </a:r>
            <a:r>
              <a:rPr lang="cs-CZ" dirty="0" err="1" smtClean="0">
                <a:hlinkClick r:id="rId6"/>
              </a:rPr>
              <a:t>ai</a:t>
            </a:r>
            <a:r>
              <a:rPr lang="cs-CZ" dirty="0" smtClean="0">
                <a:hlinkClick r:id="rId6"/>
              </a:rPr>
              <a:t>:MC900281678|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cs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results.aspx</a:t>
            </a:r>
            <a:r>
              <a:rPr lang="cs-CZ" dirty="0" smtClean="0">
                <a:hlinkClick r:id="rId7"/>
              </a:rPr>
              <a:t>?</a:t>
            </a:r>
            <a:r>
              <a:rPr lang="cs-CZ" dirty="0" err="1" smtClean="0">
                <a:hlinkClick r:id="rId7"/>
              </a:rPr>
              <a:t>qu</a:t>
            </a:r>
            <a:r>
              <a:rPr lang="cs-CZ" dirty="0" smtClean="0">
                <a:hlinkClick r:id="rId7"/>
              </a:rPr>
              <a:t>=%C5%</a:t>
            </a:r>
            <a:r>
              <a:rPr lang="cs-CZ" dirty="0" err="1" smtClean="0">
                <a:hlinkClick r:id="rId7"/>
              </a:rPr>
              <a:t>BEidle</a:t>
            </a:r>
            <a:r>
              <a:rPr lang="cs-CZ" dirty="0" smtClean="0">
                <a:hlinkClick r:id="rId7"/>
              </a:rPr>
              <a:t>&amp;ex=1&amp;</a:t>
            </a:r>
            <a:r>
              <a:rPr lang="cs-CZ" dirty="0" err="1" smtClean="0">
                <a:hlinkClick r:id="rId7"/>
              </a:rPr>
              <a:t>origin</a:t>
            </a:r>
            <a:r>
              <a:rPr lang="cs-CZ" dirty="0" smtClean="0">
                <a:hlinkClick r:id="rId7"/>
              </a:rPr>
              <a:t>=FX010132103&amp;</a:t>
            </a:r>
            <a:r>
              <a:rPr lang="cs-CZ" dirty="0" err="1" smtClean="0">
                <a:hlinkClick r:id="rId7"/>
              </a:rPr>
              <a:t>Download</a:t>
            </a:r>
            <a:r>
              <a:rPr lang="cs-CZ" dirty="0" smtClean="0">
                <a:hlinkClick r:id="rId7"/>
              </a:rPr>
              <a:t>=MC900383832&amp;</a:t>
            </a:r>
            <a:r>
              <a:rPr lang="cs-CZ" dirty="0" err="1" smtClean="0">
                <a:hlinkClick r:id="rId7"/>
              </a:rPr>
              <a:t>ext</a:t>
            </a:r>
            <a:r>
              <a:rPr lang="cs-CZ" dirty="0" smtClean="0">
                <a:hlinkClick r:id="rId7"/>
              </a:rPr>
              <a:t>=WMF&amp;</a:t>
            </a:r>
            <a:r>
              <a:rPr lang="cs-CZ" dirty="0" err="1" smtClean="0">
                <a:hlinkClick r:id="rId7"/>
              </a:rPr>
              <a:t>AxInstalled</a:t>
            </a:r>
            <a:r>
              <a:rPr lang="cs-CZ" dirty="0" smtClean="0">
                <a:hlinkClick r:id="rId7"/>
              </a:rPr>
              <a:t>=1&amp;c=0#</a:t>
            </a:r>
            <a:r>
              <a:rPr lang="cs-CZ" dirty="0" err="1" smtClean="0">
                <a:hlinkClick r:id="rId7"/>
              </a:rPr>
              <a:t>ai</a:t>
            </a:r>
            <a:r>
              <a:rPr lang="cs-CZ" dirty="0" smtClean="0">
                <a:hlinkClick r:id="rId7"/>
              </a:rPr>
              <a:t>:MC900383832|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48680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Obrázky </a:t>
            </a:r>
            <a:r>
              <a:rPr lang="cs-CZ" sz="2800" b="1" dirty="0" err="1" smtClean="0"/>
              <a:t>ztaženy</a:t>
            </a:r>
            <a:r>
              <a:rPr lang="cs-CZ" sz="2800" b="1" dirty="0" smtClean="0"/>
              <a:t> z: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307</TotalTime>
  <Words>140</Words>
  <Application>Microsoft Office PowerPoint</Application>
  <PresentationFormat>Předvádění na obrazovce (4:3)</PresentationFormat>
  <Paragraphs>38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Prepositions 4. ročník</vt:lpstr>
      <vt:lpstr>It´s a cat.</vt:lpstr>
      <vt:lpstr>The cat is under the table.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Rozalie</dc:creator>
  <cp:lastModifiedBy>Rozalie</cp:lastModifiedBy>
  <cp:revision>44</cp:revision>
  <dcterms:created xsi:type="dcterms:W3CDTF">2010-08-15T05:17:21Z</dcterms:created>
  <dcterms:modified xsi:type="dcterms:W3CDTF">2011-12-29T20:01:56Z</dcterms:modified>
</cp:coreProperties>
</file>