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02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66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095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33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920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914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468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465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030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014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22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62365-DC74-4B1E-953B-FE52E049A48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32930-D6EF-4803-9EE2-2EF4F8835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960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380" y="3115562"/>
            <a:ext cx="6095239" cy="1495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477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</a:t>
            </a:r>
            <a:r>
              <a:rPr lang="cs-CZ" dirty="0" smtClean="0"/>
              <a:t>materiálu:VY_32_INOVACE_01_Kocůrková</a:t>
            </a:r>
            <a:endParaRPr lang="cs-CZ" dirty="0"/>
          </a:p>
          <a:p>
            <a:r>
              <a:rPr lang="cs-CZ" dirty="0"/>
              <a:t>Název </a:t>
            </a:r>
            <a:r>
              <a:rPr lang="cs-CZ" dirty="0" err="1" smtClean="0"/>
              <a:t>materiálu:Přírodověda_Člověk</a:t>
            </a:r>
            <a:r>
              <a:rPr lang="cs-CZ" dirty="0" smtClean="0"/>
              <a:t> a příroda</a:t>
            </a:r>
            <a:endParaRPr lang="cs-CZ" dirty="0"/>
          </a:p>
          <a:p>
            <a:r>
              <a:rPr lang="cs-CZ" dirty="0"/>
              <a:t>Název klíčové </a:t>
            </a:r>
            <a:r>
              <a:rPr lang="cs-CZ" dirty="0" err="1"/>
              <a:t>aktivity:III</a:t>
            </a:r>
            <a:r>
              <a:rPr lang="cs-CZ" dirty="0"/>
              <a:t>/2-Inovace a zkvalitnění výuky prostřednictvím ICT</a:t>
            </a:r>
          </a:p>
          <a:p>
            <a:r>
              <a:rPr lang="cs-CZ" dirty="0" err="1"/>
              <a:t>Tématická</a:t>
            </a:r>
            <a:r>
              <a:rPr lang="cs-CZ" dirty="0"/>
              <a:t> oblast: </a:t>
            </a:r>
            <a:r>
              <a:rPr lang="cs-CZ" dirty="0" smtClean="0"/>
              <a:t>Člověk a příroda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Anotace</a:t>
            </a:r>
            <a:r>
              <a:rPr lang="cs-CZ" dirty="0" smtClean="0"/>
              <a:t>: Příroda a její části.</a:t>
            </a:r>
            <a:endParaRPr lang="cs-CZ" dirty="0"/>
          </a:p>
          <a:p>
            <a:r>
              <a:rPr lang="cs-CZ" dirty="0"/>
              <a:t>Autor: Lucie </a:t>
            </a:r>
            <a:r>
              <a:rPr lang="cs-CZ" dirty="0" err="1"/>
              <a:t>Kocůrková</a:t>
            </a:r>
            <a:endParaRPr lang="cs-CZ" dirty="0"/>
          </a:p>
          <a:p>
            <a:r>
              <a:rPr lang="cs-CZ" dirty="0"/>
              <a:t>Očekávaný výstup</a:t>
            </a:r>
            <a:r>
              <a:rPr lang="cs-CZ" dirty="0" smtClean="0"/>
              <a:t>: Seznámení s přírodou živou, neživou a lidskými výtvory.</a:t>
            </a:r>
            <a:endParaRPr lang="cs-CZ" dirty="0"/>
          </a:p>
          <a:p>
            <a:r>
              <a:rPr lang="cs-CZ" dirty="0"/>
              <a:t>Pomůcky: Interaktivní tabule</a:t>
            </a:r>
          </a:p>
          <a:p>
            <a:r>
              <a:rPr lang="cs-CZ" dirty="0"/>
              <a:t>Druh vzdělávacího materiálu: Digitální vzdělávací materiál </a:t>
            </a:r>
          </a:p>
          <a:p>
            <a:r>
              <a:rPr lang="cs-CZ" dirty="0"/>
              <a:t>Zdroje</a:t>
            </a:r>
            <a:r>
              <a:rPr lang="cs-CZ" dirty="0" smtClean="0"/>
              <a:t>: kliparty z programu Word</a:t>
            </a:r>
            <a:endParaRPr lang="cs-CZ" dirty="0"/>
          </a:p>
          <a:p>
            <a:r>
              <a:rPr lang="cs-CZ" dirty="0"/>
              <a:t>Cílová skupina: Žák </a:t>
            </a:r>
            <a:r>
              <a:rPr lang="cs-CZ" dirty="0" smtClean="0"/>
              <a:t>(4., 5. ročník</a:t>
            </a:r>
            <a:r>
              <a:rPr lang="cs-CZ" dirty="0"/>
              <a:t>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ověření</a:t>
            </a:r>
            <a:r>
              <a:rPr lang="cs-CZ" dirty="0" smtClean="0"/>
              <a:t>: 10.9.2012</a:t>
            </a:r>
            <a:endParaRPr lang="cs-CZ" dirty="0"/>
          </a:p>
          <a:p>
            <a:r>
              <a:rPr lang="cs-CZ" dirty="0"/>
              <a:t>Materiál ověřil</a:t>
            </a:r>
            <a:r>
              <a:rPr lang="cs-CZ" dirty="0" smtClean="0"/>
              <a:t>: </a:t>
            </a:r>
            <a:r>
              <a:rPr lang="cs-CZ" dirty="0" err="1" smtClean="0"/>
              <a:t>Mgr.Lucie</a:t>
            </a:r>
            <a:r>
              <a:rPr lang="cs-CZ" dirty="0" smtClean="0"/>
              <a:t> </a:t>
            </a:r>
            <a:r>
              <a:rPr lang="cs-CZ" dirty="0" err="1" smtClean="0"/>
              <a:t>Kocůrková</a:t>
            </a:r>
            <a:endParaRPr lang="cs-CZ" dirty="0"/>
          </a:p>
          <a:p>
            <a:r>
              <a:rPr lang="cs-CZ" dirty="0"/>
              <a:t>Metodické poznámky</a:t>
            </a:r>
            <a:r>
              <a:rPr lang="cs-CZ" dirty="0" smtClean="0"/>
              <a:t>: Tomuto VM předchází procházka, na které si žáci zapisují co všechno kolem sebe vidí. Pak ve škole tyto věci ve skupinách třídí na živou a neživou přírodu a na lidské výtvory. V další vyučovací hodině je použit tento VM. Je určen pro jednu celou vyučovací hodinu. Úkoly jsou zadány na jednotlivých stránkách.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1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Člověk a příroda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0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příroda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       živá</a:t>
            </a:r>
            <a:r>
              <a:rPr lang="cs-CZ" b="1" dirty="0" smtClean="0"/>
              <a:t>                                      </a:t>
            </a:r>
            <a:r>
              <a:rPr lang="cs-CZ" dirty="0" smtClean="0"/>
              <a:t>           neživá   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195736" y="2060848"/>
            <a:ext cx="158417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292080" y="1988840"/>
            <a:ext cx="115212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4" name="Picture 10" descr="C:\Documents and Settings\Bety\Local Settings\Temporary Internet Files\Content.IE5\WBWB6L2X\MP9004421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28" y="2924944"/>
            <a:ext cx="1349896" cy="89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Bety\Local Settings\Temporary Internet Files\Content.IE5\01QFGHIV\MP9004070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9" y="4293096"/>
            <a:ext cx="768094" cy="96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Bety\Local Settings\Temporary Internet Files\Content.IE5\01QFGHIV\MP9004448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71548"/>
            <a:ext cx="1356298" cy="177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00948"/>
            <a:ext cx="798487" cy="112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Bety\Local Settings\Temporary Internet Files\Content.IE5\0DEVOHI3\MC90043803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309" y="313642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Bety\Local Settings\Temporary Internet Files\Content.IE5\OL6JKX2N\MP90043314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58235"/>
            <a:ext cx="2048272" cy="136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Bety\Local Settings\Temporary Internet Files\Content.IE5\01QFGHIV\MP900434019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346696"/>
            <a:ext cx="2001416" cy="133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Bety\Local Settings\Temporary Internet Files\Content.IE5\P9BLFM6F\MP90043338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453" y="4304004"/>
            <a:ext cx="1495410" cy="99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Documents and Settings\Bety\Local Settings\Temporary Internet Files\Content.IE5\P9BLFM6F\MP9003857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102" y="2924944"/>
            <a:ext cx="1256197" cy="89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Bety\Local Settings\Temporary Internet Files\Content.IE5\0DEVOHI3\MC90044040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06084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333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Do přírody patří také lidské výtvory.</a:t>
            </a:r>
            <a:endParaRPr lang="cs-CZ" dirty="0"/>
          </a:p>
        </p:txBody>
      </p:sp>
      <p:pic>
        <p:nvPicPr>
          <p:cNvPr id="2050" name="Picture 2" descr="C:\Documents and Settings\Bety\Local Settings\Temporary Internet Files\Content.IE5\G5AN81U7\MC900441736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1153443" cy="1153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Bety\Local Settings\Temporary Internet Files\Content.IE5\P9BLFM6F\MP9002628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80716"/>
            <a:ext cx="1828800" cy="149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Bety\Local Settings\Temporary Internet Files\Content.IE5\0PG3KB2X\MP90025563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40768"/>
            <a:ext cx="3657600" cy="239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Bety\Local Settings\Temporary Internet Files\Content.IE5\WBWB6L2X\MC9002817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29000"/>
            <a:ext cx="1802282" cy="155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Bety\Local Settings\Temporary Internet Files\Content.IE5\OL6JKX2N\MP9004069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2647764" cy="176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Bety\Local Settings\Temporary Internet Files\Content.IE5\OL6JKX2N\MP9004065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686" y="4581128"/>
            <a:ext cx="2735078" cy="1822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60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Činnost člověka může přírodě a lidem nejen prospět, ale také ublížit.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/>
              <a:t>Do jednoho sloupečku napište,  jak může člověk přírodě prospět a do druhého, jak ublížit.</a:t>
            </a:r>
          </a:p>
        </p:txBody>
      </p:sp>
      <p:pic>
        <p:nvPicPr>
          <p:cNvPr id="4098" name="Picture 2" descr="C:\Documents and Settings\Bety\Local Settings\Temporary Internet Files\Content.IE5\WBWB6L2X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2"/>
            <a:ext cx="1002283" cy="1010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930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1800" u="sng" dirty="0" smtClean="0">
                <a:solidFill>
                  <a:srgbClr val="FF0000"/>
                </a:solidFill>
              </a:rPr>
              <a:t>Zapiš si do sešitu:</a:t>
            </a:r>
            <a:endParaRPr lang="cs-CZ" sz="18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  <a:solidFill>
            <a:srgbClr val="FFFF00"/>
          </a:solidFill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/>
              <a:t>Člověk v přírodě.</a:t>
            </a:r>
            <a:endParaRPr lang="cs-CZ" u="sng" dirty="0"/>
          </a:p>
          <a:p>
            <a:pPr marL="0" indent="0">
              <a:buNone/>
            </a:pPr>
            <a:r>
              <a:rPr lang="cs-CZ" u="sng" dirty="0" smtClean="0"/>
              <a:t>příroda živá</a:t>
            </a:r>
            <a:r>
              <a:rPr lang="cs-CZ" dirty="0" smtClean="0"/>
              <a:t> : rostliny, houby, živočichové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ostatní živé organizmy včetně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člověka</a:t>
            </a:r>
          </a:p>
          <a:p>
            <a:pPr marL="0" indent="0">
              <a:buNone/>
            </a:pPr>
            <a:r>
              <a:rPr lang="cs-CZ" u="sng" dirty="0" smtClean="0"/>
              <a:t>příroda neživá </a:t>
            </a:r>
            <a:r>
              <a:rPr lang="cs-CZ" dirty="0" smtClean="0"/>
              <a:t>: vzduch, voda, půda, nerosty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horniny, teplo a světlo ze slunce</a:t>
            </a:r>
          </a:p>
          <a:p>
            <a:pPr marL="0" indent="0">
              <a:buNone/>
            </a:pPr>
            <a:r>
              <a:rPr lang="cs-CZ" u="sng" dirty="0" smtClean="0"/>
              <a:t>lidské výtvory</a:t>
            </a:r>
            <a:r>
              <a:rPr lang="cs-CZ" dirty="0" smtClean="0"/>
              <a:t> : vyrobené člověkem, mohou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přírodě prospět i ublížit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84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Úkol: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Nakresli do sešitu obrázek, na kterém bude příroda živá, neživá i lidské výtvory.</a:t>
            </a:r>
            <a:endParaRPr lang="cs-CZ" dirty="0"/>
          </a:p>
        </p:txBody>
      </p:sp>
      <p:pic>
        <p:nvPicPr>
          <p:cNvPr id="3075" name="Picture 3" descr="C:\Documents and Settings\Bety\Local Settings\Temporary Internet Files\Content.IE5\WBWB6L2X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17032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9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276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Člověk a příroda</vt:lpstr>
      <vt:lpstr>Do přírody patří také lidské výtvory.</vt:lpstr>
      <vt:lpstr>Prezentace aplikace PowerPoint</vt:lpstr>
      <vt:lpstr>Zapiš si do sešitu:</vt:lpstr>
      <vt:lpstr>Prezentace aplikace PowerPoint</vt:lpstr>
    </vt:vector>
  </TitlesOfParts>
  <Company>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příroda</dc:title>
  <dc:creator>Lucie</dc:creator>
  <cp:lastModifiedBy>ntb2</cp:lastModifiedBy>
  <cp:revision>7</cp:revision>
  <dcterms:created xsi:type="dcterms:W3CDTF">2012-09-09T16:34:51Z</dcterms:created>
  <dcterms:modified xsi:type="dcterms:W3CDTF">2013-05-20T08:58:15Z</dcterms:modified>
</cp:coreProperties>
</file>