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6" r:id="rId5"/>
    <p:sldId id="257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859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934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596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3589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64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9840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861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7222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3292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195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5306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4CB1B0-D26F-49C7-9336-75607B367A2D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F04D8-5224-44EA-9A84-74C0CC3476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5230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380" y="3115562"/>
            <a:ext cx="6095239" cy="1495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30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</a:t>
            </a:r>
            <a:r>
              <a:rPr lang="cs-CZ" dirty="0" smtClean="0"/>
              <a:t>materiálu:VY_32_INOVACE_05_Kocůrková</a:t>
            </a:r>
            <a:endParaRPr lang="cs-CZ" dirty="0"/>
          </a:p>
          <a:p>
            <a:r>
              <a:rPr lang="cs-CZ" dirty="0"/>
              <a:t>Název </a:t>
            </a:r>
            <a:r>
              <a:rPr lang="cs-CZ" dirty="0" err="1" smtClean="0"/>
              <a:t>materiálu:Přírodověda_Houby</a:t>
            </a:r>
            <a:endParaRPr lang="cs-CZ" dirty="0"/>
          </a:p>
          <a:p>
            <a:r>
              <a:rPr lang="cs-CZ" dirty="0"/>
              <a:t>Název klíčové </a:t>
            </a:r>
            <a:r>
              <a:rPr lang="cs-CZ" dirty="0" err="1"/>
              <a:t>aktivity:III</a:t>
            </a:r>
            <a:r>
              <a:rPr lang="cs-CZ" dirty="0"/>
              <a:t>/2-Inovace a zkvalitnění výuky prostřednictvím ICT</a:t>
            </a:r>
          </a:p>
          <a:p>
            <a:r>
              <a:rPr lang="cs-CZ" dirty="0" err="1"/>
              <a:t>Tématická</a:t>
            </a:r>
            <a:r>
              <a:rPr lang="cs-CZ" dirty="0"/>
              <a:t> oblast: </a:t>
            </a:r>
            <a:r>
              <a:rPr lang="cs-CZ" dirty="0" smtClean="0"/>
              <a:t>Člověk a příroda.</a:t>
            </a:r>
            <a:endParaRPr lang="cs-CZ" dirty="0"/>
          </a:p>
          <a:p>
            <a:r>
              <a:rPr lang="cs-CZ" dirty="0"/>
              <a:t>Anotace</a:t>
            </a:r>
            <a:r>
              <a:rPr lang="cs-CZ" dirty="0" smtClean="0"/>
              <a:t>: Seznámení s částí živé přírody.</a:t>
            </a:r>
            <a:endParaRPr lang="cs-CZ" dirty="0"/>
          </a:p>
          <a:p>
            <a:r>
              <a:rPr lang="cs-CZ" dirty="0"/>
              <a:t>Autor: Lucie </a:t>
            </a:r>
            <a:r>
              <a:rPr lang="cs-CZ" dirty="0" err="1"/>
              <a:t>Kocůrková</a:t>
            </a:r>
            <a:endParaRPr lang="cs-CZ" dirty="0"/>
          </a:p>
          <a:p>
            <a:r>
              <a:rPr lang="cs-CZ" dirty="0"/>
              <a:t>Očekávaný výstup</a:t>
            </a:r>
            <a:r>
              <a:rPr lang="cs-CZ" dirty="0" smtClean="0"/>
              <a:t>: Žáci získají základní znalosti o houbách.</a:t>
            </a:r>
            <a:endParaRPr lang="cs-CZ" dirty="0"/>
          </a:p>
          <a:p>
            <a:r>
              <a:rPr lang="cs-CZ" dirty="0"/>
              <a:t>Pomůcky: Interaktivní tabule</a:t>
            </a:r>
          </a:p>
          <a:p>
            <a:r>
              <a:rPr lang="cs-CZ" dirty="0"/>
              <a:t>Druh vzdělávacího materiálu: Digitální vzdělávací </a:t>
            </a:r>
            <a:r>
              <a:rPr lang="cs-CZ" dirty="0" smtClean="0"/>
              <a:t>materiál. </a:t>
            </a:r>
            <a:endParaRPr lang="cs-CZ" dirty="0"/>
          </a:p>
          <a:p>
            <a:r>
              <a:rPr lang="cs-CZ" dirty="0"/>
              <a:t>Zdroje</a:t>
            </a:r>
            <a:r>
              <a:rPr lang="cs-CZ" dirty="0" smtClean="0"/>
              <a:t>: Klipart z programu </a:t>
            </a:r>
            <a:r>
              <a:rPr lang="cs-CZ" dirty="0" smtClean="0"/>
              <a:t>Word – www.office.</a:t>
            </a:r>
            <a:r>
              <a:rPr lang="cs-CZ" dirty="0" err="1" smtClean="0"/>
              <a:t>microsoft.com</a:t>
            </a:r>
            <a:r>
              <a:rPr lang="cs-CZ" dirty="0" smtClean="0"/>
              <a:t>, </a:t>
            </a:r>
            <a:r>
              <a:rPr lang="cs-CZ" dirty="0"/>
              <a:t>AUTOR NEUVEDEN. </a:t>
            </a:r>
            <a:r>
              <a:rPr lang="cs-CZ" i="1" dirty="0"/>
              <a:t>Junák Skaut Racek</a:t>
            </a:r>
            <a:r>
              <a:rPr lang="cs-CZ" dirty="0"/>
              <a:t> [online]. [cit. 10.10.2012]. Dostupný na WWW: &lt;http://junak-racek.sweb.cz/qah00.html&gt;.</a:t>
            </a:r>
          </a:p>
          <a:p>
            <a:r>
              <a:rPr lang="cs-CZ" dirty="0"/>
              <a:t>Cílová skupina: Žák </a:t>
            </a:r>
            <a:r>
              <a:rPr lang="cs-CZ" dirty="0" smtClean="0"/>
              <a:t>(4. </a:t>
            </a:r>
            <a:r>
              <a:rPr lang="cs-CZ" dirty="0"/>
              <a:t>ročník)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ověření</a:t>
            </a:r>
            <a:r>
              <a:rPr lang="cs-CZ" dirty="0" smtClean="0"/>
              <a:t>: 26.9.2012</a:t>
            </a:r>
            <a:endParaRPr lang="cs-CZ" dirty="0"/>
          </a:p>
          <a:p>
            <a:r>
              <a:rPr lang="cs-CZ" dirty="0"/>
              <a:t>Materiál ověřil</a:t>
            </a:r>
            <a:r>
              <a:rPr lang="cs-CZ" dirty="0" smtClean="0"/>
              <a:t>: </a:t>
            </a:r>
            <a:r>
              <a:rPr lang="cs-CZ" dirty="0" err="1" smtClean="0"/>
              <a:t>Mgr.Lucie</a:t>
            </a:r>
            <a:r>
              <a:rPr lang="cs-CZ" dirty="0" smtClean="0"/>
              <a:t> </a:t>
            </a:r>
            <a:r>
              <a:rPr lang="cs-CZ" dirty="0" err="1" smtClean="0"/>
              <a:t>Kocůrková</a:t>
            </a:r>
            <a:endParaRPr lang="cs-CZ" dirty="0"/>
          </a:p>
          <a:p>
            <a:r>
              <a:rPr lang="cs-CZ" dirty="0" smtClean="0"/>
              <a:t>.Metodické </a:t>
            </a:r>
            <a:r>
              <a:rPr lang="cs-CZ" dirty="0"/>
              <a:t>poznámky</a:t>
            </a:r>
            <a:r>
              <a:rPr lang="cs-CZ" dirty="0" smtClean="0"/>
              <a:t>: Tento VM je určen pro úvodní část hodiny  a jeho časová dotace je cca 10 min. . Dále děti získané vědomosti procvičují v pracovních sešitech.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915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Houby.</a:t>
            </a:r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jedlé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nejedlé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jedovaté</a:t>
            </a:r>
            <a:endParaRPr lang="cs-CZ" dirty="0"/>
          </a:p>
        </p:txBody>
      </p:sp>
      <p:pic>
        <p:nvPicPr>
          <p:cNvPr id="3074" name="Picture 2" descr="C:\Documents and Settings\Bety\Local Settings\Temporary Internet Files\Content.IE5\OL6JKX2N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6206" y="1453836"/>
            <a:ext cx="1687722" cy="142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1844824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hřib pravý, klouzek obecný, bedla jedlá</a:t>
            </a:r>
            <a:endParaRPr lang="cs-CZ" sz="2400" dirty="0"/>
          </a:p>
        </p:txBody>
      </p:sp>
      <p:pic>
        <p:nvPicPr>
          <p:cNvPr id="3075" name="Picture 3" descr="C:\Documents and Settings\Bety\Local Settings\Temporary Internet Files\Content.IE5\0PG3KB2X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1989" y="4384366"/>
            <a:ext cx="137615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9992" y="3356992"/>
            <a:ext cx="1428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hřib satan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7530" y="5176454"/>
            <a:ext cx="31191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muchomůrka </a:t>
            </a:r>
            <a:r>
              <a:rPr lang="cs-CZ" sz="2400" dirty="0" smtClean="0"/>
              <a:t>červená,  </a:t>
            </a:r>
          </a:p>
          <a:p>
            <a:r>
              <a:rPr lang="cs-CZ" sz="2400" smtClean="0"/>
              <a:t>muchomůrka </a:t>
            </a:r>
            <a:r>
              <a:rPr lang="cs-CZ" sz="2400" dirty="0" smtClean="0"/>
              <a:t>zelená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574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56792"/>
            <a:ext cx="360040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2596262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573222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sp>
        <p:nvSpPr>
          <p:cNvPr id="8" name="Levá složená závorka 7"/>
          <p:cNvSpPr/>
          <p:nvPr/>
        </p:nvSpPr>
        <p:spPr>
          <a:xfrm>
            <a:off x="1962578" y="1556792"/>
            <a:ext cx="428610" cy="244827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složená závorka 8"/>
          <p:cNvSpPr/>
          <p:nvPr/>
        </p:nvSpPr>
        <p:spPr>
          <a:xfrm>
            <a:off x="1884854" y="4221088"/>
            <a:ext cx="506334" cy="914400"/>
          </a:xfrm>
          <a:prstGeom prst="leftBrace">
            <a:avLst>
              <a:gd name="adj1" fmla="val 8333"/>
              <a:gd name="adj2" fmla="val 5281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246525" y="1196752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2276872"/>
            <a:ext cx="793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rourky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49023" y="3420826"/>
            <a:ext cx="575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5436096" y="1556792"/>
            <a:ext cx="172819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076056" y="2461538"/>
            <a:ext cx="2088232" cy="1347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860032" y="3605492"/>
            <a:ext cx="23042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6499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 animBg="1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24744"/>
            <a:ext cx="273630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Levá složená závorka 3"/>
          <p:cNvSpPr/>
          <p:nvPr/>
        </p:nvSpPr>
        <p:spPr>
          <a:xfrm>
            <a:off x="1979712" y="1412776"/>
            <a:ext cx="526920" cy="26642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evá složená závorka 4"/>
          <p:cNvSpPr/>
          <p:nvPr/>
        </p:nvSpPr>
        <p:spPr>
          <a:xfrm>
            <a:off x="1979713" y="4221088"/>
            <a:ext cx="526920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5076056" y="980728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283968" y="2204864"/>
            <a:ext cx="187220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572000" y="2744924"/>
            <a:ext cx="1584176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283968" y="3212976"/>
            <a:ext cx="187220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4427984" y="4365104"/>
            <a:ext cx="17281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27584" y="2500880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4455299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34964" y="778948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2015552"/>
            <a:ext cx="8183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lupeny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94849" y="2564904"/>
            <a:ext cx="781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prsten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34964" y="3068960"/>
            <a:ext cx="575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94849" y="4365104"/>
            <a:ext cx="855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pochva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653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Pamatuj!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Houby neobsahují zeleň listovou. </a:t>
            </a:r>
          </a:p>
          <a:p>
            <a:pPr marL="0" indent="0">
              <a:buNone/>
            </a:pPr>
            <a:r>
              <a:rPr lang="cs-CZ" dirty="0" smtClean="0"/>
              <a:t>Živí se rozkladem odumřelých těl rostlin a živočichů. </a:t>
            </a:r>
          </a:p>
          <a:p>
            <a:pPr marL="0" indent="0">
              <a:buNone/>
            </a:pPr>
            <a:r>
              <a:rPr lang="cs-CZ" dirty="0" smtClean="0"/>
              <a:t>Rozmnožují se výtrusy. </a:t>
            </a:r>
          </a:p>
          <a:p>
            <a:pPr marL="0" indent="0">
              <a:buNone/>
            </a:pPr>
            <a:r>
              <a:rPr lang="cs-CZ" dirty="0" smtClean="0"/>
              <a:t>Vodu a živiny přijímají podhoubím. </a:t>
            </a:r>
            <a:endParaRPr lang="cs-CZ" dirty="0"/>
          </a:p>
        </p:txBody>
      </p:sp>
      <p:pic>
        <p:nvPicPr>
          <p:cNvPr id="4098" name="Picture 2" descr="C:\Documents and Settings\Bety\Local Settings\Temporary Internet Files\Content.IE5\P9BLFM6F\MC900434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7072"/>
            <a:ext cx="200660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716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129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.</vt:lpstr>
      <vt:lpstr>Snímek 2</vt:lpstr>
      <vt:lpstr>Houby.</vt:lpstr>
      <vt:lpstr>Snímek 4</vt:lpstr>
      <vt:lpstr>Snímek 5</vt:lpstr>
      <vt:lpstr>Pamatuj!</vt:lpstr>
    </vt:vector>
  </TitlesOfParts>
  <Company>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Lucie</dc:creator>
  <cp:lastModifiedBy>Alena T.</cp:lastModifiedBy>
  <cp:revision>12</cp:revision>
  <dcterms:created xsi:type="dcterms:W3CDTF">2012-09-26T15:48:18Z</dcterms:created>
  <dcterms:modified xsi:type="dcterms:W3CDTF">2013-10-21T10:33:15Z</dcterms:modified>
</cp:coreProperties>
</file>