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58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VY_32_INOVACE_01_Téma</a:t>
          </a:r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/>
            <a:t>Téma:</a:t>
          </a:r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7E56A60-6D15-4B30-AF99-C3AF6BB20FAE}" type="presOf" srcId="{9F18DD90-522E-4A06-9EDB-3FF7C7EB6637}" destId="{932F2F5B-E5E6-4E00-9503-10413FFBA7E0}" srcOrd="1" destOrd="0" presId="urn:microsoft.com/office/officeart/2005/8/layout/target3"/>
    <dgm:cxn modelId="{187106AA-6322-4DC9-AE6E-0B854C8AD94D}" type="presOf" srcId="{9F18DD90-522E-4A06-9EDB-3FF7C7EB6637}" destId="{D102FEF8-6917-41D2-AE5D-914C1EA8F84A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D16661BC-1AD4-41BE-8835-A495CFDEE6EE}" type="presParOf" srcId="{71045F8C-00FA-488E-A7BD-E2E6753D979D}" destId="{D8C5187E-68B6-4E2E-86D0-57087190219B}" srcOrd="18" destOrd="0" presId="urn:microsoft.com/office/officeart/2005/8/layout/target3"/>
    <dgm:cxn modelId="{A782218C-64D3-4EB8-9917-08643CBBC499}" type="presParOf" srcId="{71045F8C-00FA-488E-A7BD-E2E6753D979D}" destId="{1A909E4D-639C-4CB7-A7CE-FC1133FAA37E}" srcOrd="19" destOrd="0" presId="urn:microsoft.com/office/officeart/2005/8/layout/target3"/>
    <dgm:cxn modelId="{D8A46D4C-0479-49B3-9A14-D99B419E9374}" type="presParOf" srcId="{71045F8C-00FA-488E-A7BD-E2E6753D979D}" destId="{D102FEF8-6917-41D2-AE5D-914C1EA8F84A}" srcOrd="20" destOrd="0" presId="urn:microsoft.com/office/officeart/2005/8/layout/target3"/>
    <dgm:cxn modelId="{00A003CF-4BAE-4A7E-B527-319406F52F72}" type="presParOf" srcId="{71045F8C-00FA-488E-A7BD-E2E6753D979D}" destId="{4D19AB04-24FA-40C2-B203-52AE3D15E171}" srcOrd="21" destOrd="0" presId="urn:microsoft.com/office/officeart/2005/8/layout/target3"/>
    <dgm:cxn modelId="{83C42F6B-AFFA-4788-8586-26047B1C1830}" type="presParOf" srcId="{71045F8C-00FA-488E-A7BD-E2E6753D979D}" destId="{B7652895-8F40-40B1-8BC2-AD2A1592E4B6}" srcOrd="22" destOrd="0" presId="urn:microsoft.com/office/officeart/2005/8/layout/target3"/>
    <dgm:cxn modelId="{79EC0E4D-C124-47B3-AEEE-3BF3A409DA1C}" type="presParOf" srcId="{71045F8C-00FA-488E-A7BD-E2E6753D979D}" destId="{3F478621-DC04-4E99-8ED0-6EF817E39D41}" srcOrd="23" destOrd="0" presId="urn:microsoft.com/office/officeart/2005/8/layout/target3"/>
    <dgm:cxn modelId="{F83EDD4D-2857-4208-B80E-A43D9D885DF0}" type="presParOf" srcId="{71045F8C-00FA-488E-A7BD-E2E6753D979D}" destId="{83FE2C4A-F11C-43B1-9923-1AFAA3244381}" srcOrd="24" destOrd="0" presId="urn:microsoft.com/office/officeart/2005/8/layout/target3"/>
    <dgm:cxn modelId="{6AEE2849-8C05-4E7B-A05C-4F8D0DC7D9C6}" type="presParOf" srcId="{71045F8C-00FA-488E-A7BD-E2E6753D979D}" destId="{0E0F4EFC-82FA-4EC4-801E-BC2F931EC339}" srcOrd="25" destOrd="0" presId="urn:microsoft.com/office/officeart/2005/8/layout/target3"/>
    <dgm:cxn modelId="{AE48CE57-3F43-4E93-A410-6C838F8F100F}" type="presParOf" srcId="{71045F8C-00FA-488E-A7BD-E2E6753D979D}" destId="{D3CEBA79-51F7-49AC-8104-9DE2B978BFF4}" srcOrd="26" destOrd="0" presId="urn:microsoft.com/office/officeart/2005/8/layout/target3"/>
    <dgm:cxn modelId="{8DCAFD80-BFC5-4BFD-BA17-9B6F39E11FDD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VY_32_INOVACE_01_Téma</a:t>
          </a:r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Téma:</a:t>
          </a:r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CZ.1.07/1.4.00/21.1431</a:t>
          </a:r>
          <a:endParaRPr lang="cs-CZ" sz="18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2"/>
          <p:cNvGrpSpPr>
            <a:grpSpLocks/>
          </p:cNvGrpSpPr>
          <p:nvPr/>
        </p:nvGrpSpPr>
        <p:grpSpPr bwMode="auto">
          <a:xfrm>
            <a:off x="0" y="1422400"/>
            <a:ext cx="9147175" cy="5435600"/>
            <a:chOff x="0" y="896"/>
            <a:chExt cx="5762" cy="3424"/>
          </a:xfrm>
        </p:grpSpPr>
        <p:grpSp>
          <p:nvGrpSpPr>
            <p:cNvPr id="25603" name="Group 3"/>
            <p:cNvGrpSpPr>
              <a:grpSpLocks/>
            </p:cNvGrpSpPr>
            <p:nvPr userDrawn="1"/>
          </p:nvGrpSpPr>
          <p:grpSpPr bwMode="auto">
            <a:xfrm>
              <a:off x="20" y="896"/>
              <a:ext cx="5742" cy="3424"/>
              <a:chOff x="20" y="896"/>
              <a:chExt cx="5742" cy="3424"/>
            </a:xfrm>
          </p:grpSpPr>
          <p:sp>
            <p:nvSpPr>
              <p:cNvPr id="25604" name="Freeform 4"/>
              <p:cNvSpPr>
                <a:spLocks/>
              </p:cNvSpPr>
              <p:nvPr userDrawn="1"/>
            </p:nvSpPr>
            <p:spPr bwMode="hidden">
              <a:xfrm>
                <a:off x="1399" y="1116"/>
                <a:ext cx="2815" cy="2110"/>
              </a:xfrm>
              <a:custGeom>
                <a:avLst/>
                <a:gdLst/>
                <a:ahLst/>
                <a:cxnLst>
                  <a:cxn ang="0">
                    <a:pos x="950" y="85"/>
                  </a:cxn>
                  <a:cxn ang="0">
                    <a:pos x="628" y="438"/>
                  </a:cxn>
                  <a:cxn ang="0">
                    <a:pos x="66" y="471"/>
                  </a:cxn>
                  <a:cxn ang="0">
                    <a:pos x="0" y="627"/>
                  </a:cxn>
                  <a:cxn ang="0">
                    <a:pos x="372" y="1026"/>
                  </a:cxn>
                  <a:cxn ang="0">
                    <a:pos x="611" y="902"/>
                  </a:cxn>
                  <a:cxn ang="0">
                    <a:pos x="992" y="1085"/>
                  </a:cxn>
                  <a:cxn ang="0">
                    <a:pos x="1116" y="1339"/>
                  </a:cxn>
                  <a:cxn ang="0">
                    <a:pos x="1083" y="1450"/>
                  </a:cxn>
                  <a:cxn ang="0">
                    <a:pos x="1124" y="1659"/>
                  </a:cxn>
                  <a:cxn ang="0">
                    <a:pos x="1149" y="1999"/>
                  </a:cxn>
                  <a:cxn ang="0">
                    <a:pos x="1463" y="2110"/>
                  </a:cxn>
                  <a:cxn ang="0">
                    <a:pos x="1686" y="2025"/>
                  </a:cxn>
                  <a:cxn ang="0">
                    <a:pos x="1603" y="1777"/>
                  </a:cxn>
                  <a:cxn ang="0">
                    <a:pos x="1991" y="1555"/>
                  </a:cxn>
                  <a:cxn ang="0">
                    <a:pos x="2281" y="1542"/>
                  </a:cxn>
                  <a:cxn ang="0">
                    <a:pos x="2446" y="1359"/>
                  </a:cxn>
                  <a:cxn ang="0">
                    <a:pos x="2361" y="1001"/>
                  </a:cxn>
                  <a:cxn ang="0">
                    <a:pos x="2606" y="893"/>
                  </a:cxn>
                  <a:cxn ang="0">
                    <a:pos x="2815" y="454"/>
                  </a:cxn>
                  <a:cxn ang="0">
                    <a:pos x="2518" y="0"/>
                  </a:cxn>
                </a:cxnLst>
                <a:rect l="0" t="0" r="r" b="b"/>
                <a:pathLst>
                  <a:path w="2815" h="2110">
                    <a:moveTo>
                      <a:pt x="950" y="85"/>
                    </a:moveTo>
                    <a:lnTo>
                      <a:pt x="628" y="438"/>
                    </a:lnTo>
                    <a:lnTo>
                      <a:pt x="66" y="471"/>
                    </a:lnTo>
                    <a:lnTo>
                      <a:pt x="0" y="627"/>
                    </a:lnTo>
                    <a:lnTo>
                      <a:pt x="372" y="1026"/>
                    </a:lnTo>
                    <a:lnTo>
                      <a:pt x="611" y="902"/>
                    </a:lnTo>
                    <a:lnTo>
                      <a:pt x="992" y="1085"/>
                    </a:lnTo>
                    <a:lnTo>
                      <a:pt x="1116" y="1339"/>
                    </a:lnTo>
                    <a:lnTo>
                      <a:pt x="1083" y="1450"/>
                    </a:lnTo>
                    <a:lnTo>
                      <a:pt x="1124" y="1659"/>
                    </a:lnTo>
                    <a:lnTo>
                      <a:pt x="1149" y="1999"/>
                    </a:lnTo>
                    <a:lnTo>
                      <a:pt x="1463" y="2110"/>
                    </a:lnTo>
                    <a:lnTo>
                      <a:pt x="1686" y="2025"/>
                    </a:lnTo>
                    <a:lnTo>
                      <a:pt x="1603" y="1777"/>
                    </a:lnTo>
                    <a:lnTo>
                      <a:pt x="1991" y="1555"/>
                    </a:lnTo>
                    <a:lnTo>
                      <a:pt x="2281" y="1542"/>
                    </a:lnTo>
                    <a:lnTo>
                      <a:pt x="2446" y="1359"/>
                    </a:lnTo>
                    <a:lnTo>
                      <a:pt x="2361" y="1001"/>
                    </a:lnTo>
                    <a:lnTo>
                      <a:pt x="2606" y="893"/>
                    </a:lnTo>
                    <a:lnTo>
                      <a:pt x="2815" y="454"/>
                    </a:lnTo>
                    <a:lnTo>
                      <a:pt x="2518" y="0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605" name="Freeform 5"/>
              <p:cNvSpPr>
                <a:spLocks/>
              </p:cNvSpPr>
              <p:nvPr userDrawn="1"/>
            </p:nvSpPr>
            <p:spPr bwMode="hidden">
              <a:xfrm>
                <a:off x="672" y="1116"/>
                <a:ext cx="3966" cy="2366"/>
              </a:xfrm>
              <a:custGeom>
                <a:avLst/>
                <a:gdLst/>
                <a:ahLst/>
                <a:cxnLst>
                  <a:cxn ang="0">
                    <a:pos x="1423" y="65"/>
                  </a:cxn>
                  <a:cxn ang="0">
                    <a:pos x="1148" y="262"/>
                  </a:cxn>
                  <a:cxn ang="0">
                    <a:pos x="934" y="216"/>
                  </a:cxn>
                  <a:cxn ang="0">
                    <a:pos x="529" y="314"/>
                  </a:cxn>
                  <a:cxn ang="0">
                    <a:pos x="174" y="327"/>
                  </a:cxn>
                  <a:cxn ang="0">
                    <a:pos x="0" y="628"/>
                  </a:cxn>
                  <a:cxn ang="0">
                    <a:pos x="91" y="726"/>
                  </a:cxn>
                  <a:cxn ang="0">
                    <a:pos x="231" y="654"/>
                  </a:cxn>
                  <a:cxn ang="0">
                    <a:pos x="430" y="687"/>
                  </a:cxn>
                  <a:cxn ang="0">
                    <a:pos x="504" y="850"/>
                  </a:cxn>
                  <a:cxn ang="0">
                    <a:pos x="347" y="1020"/>
                  </a:cxn>
                  <a:cxn ang="0">
                    <a:pos x="529" y="1144"/>
                  </a:cxn>
                  <a:cxn ang="0">
                    <a:pos x="727" y="1105"/>
                  </a:cxn>
                  <a:cxn ang="0">
                    <a:pos x="901" y="1216"/>
                  </a:cxn>
                  <a:cxn ang="0">
                    <a:pos x="1256" y="1229"/>
                  </a:cxn>
                  <a:cxn ang="0">
                    <a:pos x="1611" y="1425"/>
                  </a:cxn>
                  <a:cxn ang="0">
                    <a:pos x="1694" y="1673"/>
                  </a:cxn>
                  <a:cxn ang="0">
                    <a:pos x="1619" y="2118"/>
                  </a:cxn>
                  <a:cxn ang="0">
                    <a:pos x="1694" y="2268"/>
                  </a:cxn>
                  <a:cxn ang="0">
                    <a:pos x="2132" y="2242"/>
                  </a:cxn>
                  <a:cxn ang="0">
                    <a:pos x="2289" y="2366"/>
                  </a:cxn>
                  <a:cxn ang="0">
                    <a:pos x="2594" y="2046"/>
                  </a:cxn>
                  <a:cxn ang="0">
                    <a:pos x="2537" y="1817"/>
                  </a:cxn>
                  <a:cxn ang="0">
                    <a:pos x="2818" y="1673"/>
                  </a:cxn>
                  <a:cxn ang="0">
                    <a:pos x="3016" y="1719"/>
                  </a:cxn>
                  <a:cxn ang="0">
                    <a:pos x="3280" y="1615"/>
                  </a:cxn>
                  <a:cxn ang="0">
                    <a:pos x="3405" y="1174"/>
                  </a:cxn>
                  <a:cxn ang="0">
                    <a:pos x="3643" y="922"/>
                  </a:cxn>
                  <a:cxn ang="0">
                    <a:pos x="3966" y="896"/>
                  </a:cxn>
                  <a:cxn ang="0">
                    <a:pos x="3908" y="733"/>
                  </a:cxn>
                  <a:cxn ang="0">
                    <a:pos x="3669" y="563"/>
                  </a:cxn>
                  <a:cxn ang="0">
                    <a:pos x="3817" y="210"/>
                  </a:cxn>
                  <a:cxn ang="0">
                    <a:pos x="3590" y="0"/>
                  </a:cxn>
                </a:cxnLst>
                <a:rect l="0" t="0" r="r" b="b"/>
                <a:pathLst>
                  <a:path w="3966" h="2366">
                    <a:moveTo>
                      <a:pt x="1423" y="65"/>
                    </a:moveTo>
                    <a:lnTo>
                      <a:pt x="1148" y="262"/>
                    </a:lnTo>
                    <a:lnTo>
                      <a:pt x="934" y="216"/>
                    </a:lnTo>
                    <a:lnTo>
                      <a:pt x="529" y="314"/>
                    </a:lnTo>
                    <a:lnTo>
                      <a:pt x="174" y="327"/>
                    </a:lnTo>
                    <a:lnTo>
                      <a:pt x="0" y="628"/>
                    </a:lnTo>
                    <a:lnTo>
                      <a:pt x="91" y="726"/>
                    </a:lnTo>
                    <a:lnTo>
                      <a:pt x="231" y="654"/>
                    </a:lnTo>
                    <a:lnTo>
                      <a:pt x="430" y="687"/>
                    </a:lnTo>
                    <a:lnTo>
                      <a:pt x="504" y="850"/>
                    </a:lnTo>
                    <a:lnTo>
                      <a:pt x="347" y="1020"/>
                    </a:lnTo>
                    <a:lnTo>
                      <a:pt x="529" y="1144"/>
                    </a:lnTo>
                    <a:lnTo>
                      <a:pt x="727" y="1105"/>
                    </a:lnTo>
                    <a:lnTo>
                      <a:pt x="901" y="1216"/>
                    </a:lnTo>
                    <a:lnTo>
                      <a:pt x="1256" y="1229"/>
                    </a:lnTo>
                    <a:lnTo>
                      <a:pt x="1611" y="1425"/>
                    </a:lnTo>
                    <a:lnTo>
                      <a:pt x="1694" y="1673"/>
                    </a:lnTo>
                    <a:lnTo>
                      <a:pt x="1619" y="2118"/>
                    </a:lnTo>
                    <a:lnTo>
                      <a:pt x="1694" y="2268"/>
                    </a:lnTo>
                    <a:lnTo>
                      <a:pt x="2132" y="2242"/>
                    </a:lnTo>
                    <a:lnTo>
                      <a:pt x="2289" y="2366"/>
                    </a:lnTo>
                    <a:lnTo>
                      <a:pt x="2594" y="2046"/>
                    </a:lnTo>
                    <a:lnTo>
                      <a:pt x="2537" y="1817"/>
                    </a:lnTo>
                    <a:lnTo>
                      <a:pt x="2818" y="1673"/>
                    </a:lnTo>
                    <a:lnTo>
                      <a:pt x="3016" y="1719"/>
                    </a:lnTo>
                    <a:lnTo>
                      <a:pt x="3280" y="1615"/>
                    </a:lnTo>
                    <a:lnTo>
                      <a:pt x="3405" y="1174"/>
                    </a:lnTo>
                    <a:lnTo>
                      <a:pt x="3643" y="922"/>
                    </a:lnTo>
                    <a:lnTo>
                      <a:pt x="3966" y="896"/>
                    </a:lnTo>
                    <a:lnTo>
                      <a:pt x="3908" y="733"/>
                    </a:lnTo>
                    <a:lnTo>
                      <a:pt x="3669" y="563"/>
                    </a:lnTo>
                    <a:lnTo>
                      <a:pt x="3817" y="210"/>
                    </a:lnTo>
                    <a:lnTo>
                      <a:pt x="3590" y="0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606" name="Freeform 6"/>
              <p:cNvSpPr>
                <a:spLocks/>
              </p:cNvSpPr>
              <p:nvPr userDrawn="1"/>
            </p:nvSpPr>
            <p:spPr bwMode="hidden">
              <a:xfrm>
                <a:off x="20" y="1069"/>
                <a:ext cx="5732" cy="3107"/>
              </a:xfrm>
              <a:custGeom>
                <a:avLst/>
                <a:gdLst/>
                <a:ahLst/>
                <a:cxnLst>
                  <a:cxn ang="0">
                    <a:pos x="81" y="0"/>
                  </a:cxn>
                  <a:cxn ang="0">
                    <a:pos x="133" y="328"/>
                  </a:cxn>
                  <a:cxn ang="0">
                    <a:pos x="0" y="666"/>
                  </a:cxn>
                  <a:cxn ang="0">
                    <a:pos x="83" y="1221"/>
                  </a:cxn>
                  <a:cxn ang="0">
                    <a:pos x="413" y="1515"/>
                  </a:cxn>
                  <a:cxn ang="0">
                    <a:pos x="881" y="1700"/>
                  </a:cxn>
                  <a:cxn ang="0">
                    <a:pos x="1440" y="1651"/>
                  </a:cxn>
                  <a:cxn ang="0">
                    <a:pos x="1755" y="1940"/>
                  </a:cxn>
                  <a:cxn ang="0">
                    <a:pos x="1653" y="2126"/>
                  </a:cxn>
                  <a:cxn ang="0">
                    <a:pos x="1136" y="2142"/>
                  </a:cxn>
                  <a:cxn ang="0">
                    <a:pos x="911" y="2021"/>
                  </a:cxn>
                  <a:cxn ang="0">
                    <a:pos x="739" y="2142"/>
                  </a:cxn>
                  <a:cxn ang="0">
                    <a:pos x="954" y="2524"/>
                  </a:cxn>
                  <a:cxn ang="0">
                    <a:pos x="973" y="2905"/>
                  </a:cxn>
                  <a:cxn ang="0">
                    <a:pos x="1511" y="3107"/>
                  </a:cxn>
                  <a:cxn ang="0">
                    <a:pos x="1644" y="2922"/>
                  </a:cxn>
                  <a:cxn ang="0">
                    <a:pos x="2077" y="2797"/>
                  </a:cxn>
                  <a:cxn ang="0">
                    <a:pos x="2610" y="2962"/>
                  </a:cxn>
                  <a:cxn ang="0">
                    <a:pos x="3222" y="2812"/>
                  </a:cxn>
                  <a:cxn ang="0">
                    <a:pos x="3443" y="2922"/>
                  </a:cxn>
                  <a:cxn ang="0">
                    <a:pos x="3861" y="2648"/>
                  </a:cxn>
                  <a:cxn ang="0">
                    <a:pos x="4125" y="2311"/>
                  </a:cxn>
                  <a:cxn ang="0">
                    <a:pos x="4369" y="2318"/>
                  </a:cxn>
                  <a:cxn ang="0">
                    <a:pos x="4554" y="2445"/>
                  </a:cxn>
                  <a:cxn ang="0">
                    <a:pos x="5015" y="2142"/>
                  </a:cxn>
                  <a:cxn ang="0">
                    <a:pos x="5404" y="2185"/>
                  </a:cxn>
                  <a:cxn ang="0">
                    <a:pos x="5732" y="2069"/>
                  </a:cxn>
                </a:cxnLst>
                <a:rect l="0" t="0" r="r" b="b"/>
                <a:pathLst>
                  <a:path w="5732" h="3107">
                    <a:moveTo>
                      <a:pt x="81" y="0"/>
                    </a:moveTo>
                    <a:lnTo>
                      <a:pt x="133" y="328"/>
                    </a:lnTo>
                    <a:lnTo>
                      <a:pt x="0" y="666"/>
                    </a:lnTo>
                    <a:lnTo>
                      <a:pt x="83" y="1221"/>
                    </a:lnTo>
                    <a:lnTo>
                      <a:pt x="413" y="1515"/>
                    </a:lnTo>
                    <a:lnTo>
                      <a:pt x="881" y="1700"/>
                    </a:lnTo>
                    <a:lnTo>
                      <a:pt x="1440" y="1651"/>
                    </a:lnTo>
                    <a:lnTo>
                      <a:pt x="1755" y="1940"/>
                    </a:lnTo>
                    <a:lnTo>
                      <a:pt x="1653" y="2126"/>
                    </a:lnTo>
                    <a:lnTo>
                      <a:pt x="1136" y="2142"/>
                    </a:lnTo>
                    <a:lnTo>
                      <a:pt x="911" y="2021"/>
                    </a:lnTo>
                    <a:lnTo>
                      <a:pt x="739" y="2142"/>
                    </a:lnTo>
                    <a:lnTo>
                      <a:pt x="954" y="2524"/>
                    </a:lnTo>
                    <a:lnTo>
                      <a:pt x="973" y="2905"/>
                    </a:lnTo>
                    <a:lnTo>
                      <a:pt x="1511" y="3107"/>
                    </a:lnTo>
                    <a:lnTo>
                      <a:pt x="1644" y="2922"/>
                    </a:lnTo>
                    <a:lnTo>
                      <a:pt x="2077" y="2797"/>
                    </a:lnTo>
                    <a:lnTo>
                      <a:pt x="2610" y="2962"/>
                    </a:lnTo>
                    <a:lnTo>
                      <a:pt x="3222" y="2812"/>
                    </a:lnTo>
                    <a:lnTo>
                      <a:pt x="3443" y="2922"/>
                    </a:lnTo>
                    <a:lnTo>
                      <a:pt x="3861" y="2648"/>
                    </a:lnTo>
                    <a:lnTo>
                      <a:pt x="4125" y="2311"/>
                    </a:lnTo>
                    <a:lnTo>
                      <a:pt x="4369" y="2318"/>
                    </a:lnTo>
                    <a:lnTo>
                      <a:pt x="4554" y="2445"/>
                    </a:lnTo>
                    <a:lnTo>
                      <a:pt x="5015" y="2142"/>
                    </a:lnTo>
                    <a:lnTo>
                      <a:pt x="5404" y="2185"/>
                    </a:lnTo>
                    <a:lnTo>
                      <a:pt x="5732" y="206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607" name="Freeform 7"/>
              <p:cNvSpPr>
                <a:spLocks/>
              </p:cNvSpPr>
              <p:nvPr userDrawn="1"/>
            </p:nvSpPr>
            <p:spPr bwMode="hidden">
              <a:xfrm>
                <a:off x="242" y="1145"/>
                <a:ext cx="5512" cy="2760"/>
              </a:xfrm>
              <a:custGeom>
                <a:avLst/>
                <a:gdLst/>
                <a:ahLst/>
                <a:cxnLst>
                  <a:cxn ang="0">
                    <a:pos x="240" y="0"/>
                  </a:cxn>
                  <a:cxn ang="0">
                    <a:pos x="0" y="336"/>
                  </a:cxn>
                  <a:cxn ang="0">
                    <a:pos x="82" y="821"/>
                  </a:cxn>
                  <a:cxn ang="0">
                    <a:pos x="243" y="873"/>
                  </a:cxn>
                  <a:cxn ang="0">
                    <a:pos x="473" y="1087"/>
                  </a:cxn>
                  <a:cxn ang="0">
                    <a:pos x="557" y="1441"/>
                  </a:cxn>
                  <a:cxn ang="0">
                    <a:pos x="839" y="1499"/>
                  </a:cxn>
                  <a:cxn ang="0">
                    <a:pos x="1258" y="1349"/>
                  </a:cxn>
                  <a:cxn ang="0">
                    <a:pos x="1307" y="1493"/>
                  </a:cxn>
                  <a:cxn ang="0">
                    <a:pos x="1621" y="1513"/>
                  </a:cxn>
                  <a:cxn ang="0">
                    <a:pos x="1862" y="1865"/>
                  </a:cxn>
                  <a:cxn ang="0">
                    <a:pos x="1668" y="2166"/>
                  </a:cxn>
                  <a:cxn ang="0">
                    <a:pos x="1308" y="2217"/>
                  </a:cxn>
                  <a:cxn ang="0">
                    <a:pos x="992" y="2172"/>
                  </a:cxn>
                  <a:cxn ang="0">
                    <a:pos x="903" y="2244"/>
                  </a:cxn>
                  <a:cxn ang="0">
                    <a:pos x="1008" y="2415"/>
                  </a:cxn>
                  <a:cxn ang="0">
                    <a:pos x="992" y="2538"/>
                  </a:cxn>
                  <a:cxn ang="0">
                    <a:pos x="1137" y="2760"/>
                  </a:cxn>
                  <a:cxn ang="0">
                    <a:pos x="1661" y="2623"/>
                  </a:cxn>
                  <a:cxn ang="0">
                    <a:pos x="1725" y="2492"/>
                  </a:cxn>
                  <a:cxn ang="0">
                    <a:pos x="1895" y="2551"/>
                  </a:cxn>
                  <a:cxn ang="0">
                    <a:pos x="2338" y="2448"/>
                  </a:cxn>
                  <a:cxn ang="0">
                    <a:pos x="2443" y="2714"/>
                  </a:cxn>
                  <a:cxn ang="0">
                    <a:pos x="2870" y="2541"/>
                  </a:cxn>
                  <a:cxn ang="0">
                    <a:pos x="3264" y="2591"/>
                  </a:cxn>
                  <a:cxn ang="0">
                    <a:pos x="3522" y="2427"/>
                  </a:cxn>
                  <a:cxn ang="0">
                    <a:pos x="3594" y="2081"/>
                  </a:cxn>
                  <a:cxn ang="0">
                    <a:pos x="4013" y="2087"/>
                  </a:cxn>
                  <a:cxn ang="0">
                    <a:pos x="4070" y="1924"/>
                  </a:cxn>
                  <a:cxn ang="0">
                    <a:pos x="4239" y="1931"/>
                  </a:cxn>
                  <a:cxn ang="0">
                    <a:pos x="4465" y="2094"/>
                  </a:cxn>
                  <a:cxn ang="0">
                    <a:pos x="4836" y="1814"/>
                  </a:cxn>
                  <a:cxn ang="0">
                    <a:pos x="5225" y="1785"/>
                  </a:cxn>
                  <a:cxn ang="0">
                    <a:pos x="5367" y="1571"/>
                  </a:cxn>
                  <a:cxn ang="0">
                    <a:pos x="5512" y="1585"/>
                  </a:cxn>
                </a:cxnLst>
                <a:rect l="0" t="0" r="r" b="b"/>
                <a:pathLst>
                  <a:path w="5512" h="2760">
                    <a:moveTo>
                      <a:pt x="240" y="0"/>
                    </a:moveTo>
                    <a:lnTo>
                      <a:pt x="0" y="336"/>
                    </a:lnTo>
                    <a:lnTo>
                      <a:pt x="82" y="821"/>
                    </a:lnTo>
                    <a:lnTo>
                      <a:pt x="243" y="873"/>
                    </a:lnTo>
                    <a:lnTo>
                      <a:pt x="473" y="1087"/>
                    </a:lnTo>
                    <a:lnTo>
                      <a:pt x="557" y="1441"/>
                    </a:lnTo>
                    <a:lnTo>
                      <a:pt x="839" y="1499"/>
                    </a:lnTo>
                    <a:lnTo>
                      <a:pt x="1258" y="1349"/>
                    </a:lnTo>
                    <a:lnTo>
                      <a:pt x="1307" y="1493"/>
                    </a:lnTo>
                    <a:lnTo>
                      <a:pt x="1621" y="1513"/>
                    </a:lnTo>
                    <a:lnTo>
                      <a:pt x="1862" y="1865"/>
                    </a:lnTo>
                    <a:lnTo>
                      <a:pt x="1668" y="2166"/>
                    </a:lnTo>
                    <a:lnTo>
                      <a:pt x="1308" y="2217"/>
                    </a:lnTo>
                    <a:lnTo>
                      <a:pt x="992" y="2172"/>
                    </a:lnTo>
                    <a:lnTo>
                      <a:pt x="903" y="2244"/>
                    </a:lnTo>
                    <a:lnTo>
                      <a:pt x="1008" y="2415"/>
                    </a:lnTo>
                    <a:lnTo>
                      <a:pt x="992" y="2538"/>
                    </a:lnTo>
                    <a:lnTo>
                      <a:pt x="1137" y="2760"/>
                    </a:lnTo>
                    <a:lnTo>
                      <a:pt x="1661" y="2623"/>
                    </a:lnTo>
                    <a:lnTo>
                      <a:pt x="1725" y="2492"/>
                    </a:lnTo>
                    <a:lnTo>
                      <a:pt x="1895" y="2551"/>
                    </a:lnTo>
                    <a:lnTo>
                      <a:pt x="2338" y="2448"/>
                    </a:lnTo>
                    <a:lnTo>
                      <a:pt x="2443" y="2714"/>
                    </a:lnTo>
                    <a:lnTo>
                      <a:pt x="2870" y="2541"/>
                    </a:lnTo>
                    <a:lnTo>
                      <a:pt x="3264" y="2591"/>
                    </a:lnTo>
                    <a:lnTo>
                      <a:pt x="3522" y="2427"/>
                    </a:lnTo>
                    <a:lnTo>
                      <a:pt x="3594" y="2081"/>
                    </a:lnTo>
                    <a:lnTo>
                      <a:pt x="4013" y="2087"/>
                    </a:lnTo>
                    <a:lnTo>
                      <a:pt x="4070" y="1924"/>
                    </a:lnTo>
                    <a:lnTo>
                      <a:pt x="4239" y="1931"/>
                    </a:lnTo>
                    <a:lnTo>
                      <a:pt x="4465" y="2094"/>
                    </a:lnTo>
                    <a:lnTo>
                      <a:pt x="4836" y="1814"/>
                    </a:lnTo>
                    <a:lnTo>
                      <a:pt x="5225" y="1785"/>
                    </a:lnTo>
                    <a:lnTo>
                      <a:pt x="5367" y="1571"/>
                    </a:lnTo>
                    <a:lnTo>
                      <a:pt x="5512" y="1585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608" name="Freeform 8"/>
              <p:cNvSpPr>
                <a:spLocks/>
              </p:cNvSpPr>
              <p:nvPr userDrawn="1"/>
            </p:nvSpPr>
            <p:spPr bwMode="hidden">
              <a:xfrm>
                <a:off x="4840" y="984"/>
                <a:ext cx="790" cy="1189"/>
              </a:xfrm>
              <a:custGeom>
                <a:avLst/>
                <a:gdLst/>
                <a:ahLst/>
                <a:cxnLst>
                  <a:cxn ang="0">
                    <a:pos x="139" y="0"/>
                  </a:cxn>
                  <a:cxn ang="0">
                    <a:pos x="210" y="233"/>
                  </a:cxn>
                  <a:cxn ang="0">
                    <a:pos x="159" y="643"/>
                  </a:cxn>
                  <a:cxn ang="0">
                    <a:pos x="454" y="771"/>
                  </a:cxn>
                  <a:cxn ang="0">
                    <a:pos x="605" y="1046"/>
                  </a:cxn>
                  <a:cxn ang="0">
                    <a:pos x="790" y="1189"/>
                  </a:cxn>
                  <a:cxn ang="0">
                    <a:pos x="540" y="1111"/>
                  </a:cxn>
                  <a:cxn ang="0">
                    <a:pos x="363" y="883"/>
                  </a:cxn>
                  <a:cxn ang="0">
                    <a:pos x="139" y="852"/>
                  </a:cxn>
                  <a:cxn ang="0">
                    <a:pos x="0" y="499"/>
                  </a:cxn>
                  <a:cxn ang="0">
                    <a:pos x="48" y="209"/>
                  </a:cxn>
                </a:cxnLst>
                <a:rect l="0" t="0" r="r" b="b"/>
                <a:pathLst>
                  <a:path w="790" h="1189">
                    <a:moveTo>
                      <a:pt x="139" y="0"/>
                    </a:moveTo>
                    <a:lnTo>
                      <a:pt x="210" y="233"/>
                    </a:lnTo>
                    <a:lnTo>
                      <a:pt x="159" y="643"/>
                    </a:lnTo>
                    <a:lnTo>
                      <a:pt x="454" y="771"/>
                    </a:lnTo>
                    <a:lnTo>
                      <a:pt x="605" y="1046"/>
                    </a:lnTo>
                    <a:lnTo>
                      <a:pt x="790" y="1189"/>
                    </a:lnTo>
                    <a:lnTo>
                      <a:pt x="540" y="1111"/>
                    </a:lnTo>
                    <a:lnTo>
                      <a:pt x="363" y="883"/>
                    </a:lnTo>
                    <a:lnTo>
                      <a:pt x="139" y="852"/>
                    </a:lnTo>
                    <a:lnTo>
                      <a:pt x="0" y="499"/>
                    </a:lnTo>
                    <a:lnTo>
                      <a:pt x="48" y="209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609" name="Freeform 9"/>
              <p:cNvSpPr>
                <a:spLocks/>
              </p:cNvSpPr>
              <p:nvPr userDrawn="1"/>
            </p:nvSpPr>
            <p:spPr bwMode="hidden">
              <a:xfrm>
                <a:off x="5173" y="896"/>
                <a:ext cx="579" cy="11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8" y="328"/>
                  </a:cxn>
                  <a:cxn ang="0">
                    <a:pos x="9" y="659"/>
                  </a:cxn>
                  <a:cxn ang="0">
                    <a:pos x="40" y="763"/>
                  </a:cxn>
                  <a:cxn ang="0">
                    <a:pos x="234" y="739"/>
                  </a:cxn>
                  <a:cxn ang="0">
                    <a:pos x="344" y="1055"/>
                  </a:cxn>
                  <a:cxn ang="0">
                    <a:pos x="579" y="1117"/>
                  </a:cxn>
                </a:cxnLst>
                <a:rect l="0" t="0" r="r" b="b"/>
                <a:pathLst>
                  <a:path w="579" h="1117">
                    <a:moveTo>
                      <a:pt x="0" y="0"/>
                    </a:moveTo>
                    <a:lnTo>
                      <a:pt x="128" y="328"/>
                    </a:lnTo>
                    <a:lnTo>
                      <a:pt x="9" y="659"/>
                    </a:lnTo>
                    <a:lnTo>
                      <a:pt x="40" y="763"/>
                    </a:lnTo>
                    <a:lnTo>
                      <a:pt x="234" y="739"/>
                    </a:lnTo>
                    <a:lnTo>
                      <a:pt x="344" y="1055"/>
                    </a:lnTo>
                    <a:lnTo>
                      <a:pt x="579" y="1117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610" name="Freeform 10"/>
              <p:cNvSpPr>
                <a:spLocks/>
              </p:cNvSpPr>
              <p:nvPr userDrawn="1"/>
            </p:nvSpPr>
            <p:spPr bwMode="hidden">
              <a:xfrm>
                <a:off x="3291" y="968"/>
                <a:ext cx="2471" cy="2396"/>
              </a:xfrm>
              <a:custGeom>
                <a:avLst/>
                <a:gdLst/>
                <a:ahLst/>
                <a:cxnLst>
                  <a:cxn ang="0">
                    <a:pos x="1118" y="0"/>
                  </a:cxn>
                  <a:cxn ang="0">
                    <a:pos x="1179" y="225"/>
                  </a:cxn>
                  <a:cxn ang="0">
                    <a:pos x="1393" y="339"/>
                  </a:cxn>
                  <a:cxn ang="0">
                    <a:pos x="1404" y="548"/>
                  </a:cxn>
                  <a:cxn ang="0">
                    <a:pos x="1342" y="732"/>
                  </a:cxn>
                  <a:cxn ang="0">
                    <a:pos x="1434" y="925"/>
                  </a:cxn>
                  <a:cxn ang="0">
                    <a:pos x="1455" y="1109"/>
                  </a:cxn>
                  <a:cxn ang="0">
                    <a:pos x="1311" y="1142"/>
                  </a:cxn>
                  <a:cxn ang="0">
                    <a:pos x="926" y="1384"/>
                  </a:cxn>
                  <a:cxn ang="0">
                    <a:pos x="975" y="1456"/>
                  </a:cxn>
                  <a:cxn ang="0">
                    <a:pos x="956" y="1624"/>
                  </a:cxn>
                  <a:cxn ang="0">
                    <a:pos x="782" y="1817"/>
                  </a:cxn>
                  <a:cxn ang="0">
                    <a:pos x="539" y="1978"/>
                  </a:cxn>
                  <a:cxn ang="0">
                    <a:pos x="152" y="2026"/>
                  </a:cxn>
                  <a:cxn ang="0">
                    <a:pos x="19" y="2251"/>
                  </a:cxn>
                  <a:cxn ang="0">
                    <a:pos x="0" y="2396"/>
                  </a:cxn>
                  <a:cxn ang="0">
                    <a:pos x="213" y="2179"/>
                  </a:cxn>
                  <a:cxn ang="0">
                    <a:pos x="629" y="2090"/>
                  </a:cxn>
                  <a:cxn ang="0">
                    <a:pos x="894" y="1906"/>
                  </a:cxn>
                  <a:cxn ang="0">
                    <a:pos x="1230" y="1986"/>
                  </a:cxn>
                  <a:cxn ang="0">
                    <a:pos x="1668" y="1906"/>
                  </a:cxn>
                  <a:cxn ang="0">
                    <a:pos x="1983" y="1745"/>
                  </a:cxn>
                  <a:cxn ang="0">
                    <a:pos x="2014" y="1600"/>
                  </a:cxn>
                  <a:cxn ang="0">
                    <a:pos x="2237" y="1496"/>
                  </a:cxn>
                  <a:cxn ang="0">
                    <a:pos x="2359" y="1552"/>
                  </a:cxn>
                  <a:cxn ang="0">
                    <a:pos x="2471" y="1479"/>
                  </a:cxn>
                </a:cxnLst>
                <a:rect l="0" t="0" r="r" b="b"/>
                <a:pathLst>
                  <a:path w="2471" h="2396">
                    <a:moveTo>
                      <a:pt x="1118" y="0"/>
                    </a:moveTo>
                    <a:lnTo>
                      <a:pt x="1179" y="225"/>
                    </a:lnTo>
                    <a:lnTo>
                      <a:pt x="1393" y="339"/>
                    </a:lnTo>
                    <a:lnTo>
                      <a:pt x="1404" y="548"/>
                    </a:lnTo>
                    <a:lnTo>
                      <a:pt x="1342" y="732"/>
                    </a:lnTo>
                    <a:lnTo>
                      <a:pt x="1434" y="925"/>
                    </a:lnTo>
                    <a:lnTo>
                      <a:pt x="1455" y="1109"/>
                    </a:lnTo>
                    <a:lnTo>
                      <a:pt x="1311" y="1142"/>
                    </a:lnTo>
                    <a:lnTo>
                      <a:pt x="926" y="1384"/>
                    </a:lnTo>
                    <a:lnTo>
                      <a:pt x="975" y="1456"/>
                    </a:lnTo>
                    <a:lnTo>
                      <a:pt x="956" y="1624"/>
                    </a:lnTo>
                    <a:lnTo>
                      <a:pt x="782" y="1817"/>
                    </a:lnTo>
                    <a:lnTo>
                      <a:pt x="539" y="1978"/>
                    </a:lnTo>
                    <a:lnTo>
                      <a:pt x="152" y="2026"/>
                    </a:lnTo>
                    <a:lnTo>
                      <a:pt x="19" y="2251"/>
                    </a:lnTo>
                    <a:lnTo>
                      <a:pt x="0" y="2396"/>
                    </a:lnTo>
                    <a:lnTo>
                      <a:pt x="213" y="2179"/>
                    </a:lnTo>
                    <a:lnTo>
                      <a:pt x="629" y="2090"/>
                    </a:lnTo>
                    <a:lnTo>
                      <a:pt x="894" y="1906"/>
                    </a:lnTo>
                    <a:lnTo>
                      <a:pt x="1230" y="1986"/>
                    </a:lnTo>
                    <a:lnTo>
                      <a:pt x="1668" y="1906"/>
                    </a:lnTo>
                    <a:lnTo>
                      <a:pt x="1983" y="1745"/>
                    </a:lnTo>
                    <a:lnTo>
                      <a:pt x="2014" y="1600"/>
                    </a:lnTo>
                    <a:lnTo>
                      <a:pt x="2237" y="1496"/>
                    </a:lnTo>
                    <a:lnTo>
                      <a:pt x="2359" y="1552"/>
                    </a:lnTo>
                    <a:lnTo>
                      <a:pt x="2471" y="147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611" name="Freeform 11"/>
              <p:cNvSpPr>
                <a:spLocks/>
              </p:cNvSpPr>
              <p:nvPr userDrawn="1"/>
            </p:nvSpPr>
            <p:spPr bwMode="hidden">
              <a:xfrm>
                <a:off x="2366" y="1067"/>
                <a:ext cx="1399" cy="1349"/>
              </a:xfrm>
              <a:custGeom>
                <a:avLst/>
                <a:gdLst/>
                <a:ahLst/>
                <a:cxnLst>
                  <a:cxn ang="0">
                    <a:pos x="620" y="155"/>
                  </a:cxn>
                  <a:cxn ang="0">
                    <a:pos x="421" y="155"/>
                  </a:cxn>
                  <a:cxn ang="0">
                    <a:pos x="205" y="507"/>
                  </a:cxn>
                  <a:cxn ang="0">
                    <a:pos x="0" y="673"/>
                  </a:cxn>
                  <a:cxn ang="0">
                    <a:pos x="487" y="783"/>
                  </a:cxn>
                  <a:cxn ang="0">
                    <a:pos x="425" y="1009"/>
                  </a:cxn>
                  <a:cxn ang="0">
                    <a:pos x="617" y="1086"/>
                  </a:cxn>
                  <a:cxn ang="0">
                    <a:pos x="498" y="1349"/>
                  </a:cxn>
                  <a:cxn ang="0">
                    <a:pos x="961" y="1035"/>
                  </a:cxn>
                  <a:cxn ang="0">
                    <a:pos x="926" y="776"/>
                  </a:cxn>
                  <a:cxn ang="0">
                    <a:pos x="1181" y="749"/>
                  </a:cxn>
                  <a:cxn ang="0">
                    <a:pos x="1399" y="601"/>
                  </a:cxn>
                  <a:cxn ang="0">
                    <a:pos x="1315" y="416"/>
                  </a:cxn>
                  <a:cxn ang="0">
                    <a:pos x="1341" y="196"/>
                  </a:cxn>
                  <a:cxn ang="0">
                    <a:pos x="1171" y="164"/>
                  </a:cxn>
                  <a:cxn ang="0">
                    <a:pos x="928" y="0"/>
                  </a:cxn>
                  <a:cxn ang="0">
                    <a:pos x="620" y="155"/>
                  </a:cxn>
                </a:cxnLst>
                <a:rect l="0" t="0" r="r" b="b"/>
                <a:pathLst>
                  <a:path w="1399" h="1349">
                    <a:moveTo>
                      <a:pt x="620" y="155"/>
                    </a:moveTo>
                    <a:lnTo>
                      <a:pt x="421" y="155"/>
                    </a:lnTo>
                    <a:lnTo>
                      <a:pt x="205" y="507"/>
                    </a:lnTo>
                    <a:lnTo>
                      <a:pt x="0" y="673"/>
                    </a:lnTo>
                    <a:lnTo>
                      <a:pt x="487" y="783"/>
                    </a:lnTo>
                    <a:lnTo>
                      <a:pt x="425" y="1009"/>
                    </a:lnTo>
                    <a:lnTo>
                      <a:pt x="617" y="1086"/>
                    </a:lnTo>
                    <a:lnTo>
                      <a:pt x="498" y="1349"/>
                    </a:lnTo>
                    <a:lnTo>
                      <a:pt x="961" y="1035"/>
                    </a:lnTo>
                    <a:lnTo>
                      <a:pt x="926" y="776"/>
                    </a:lnTo>
                    <a:lnTo>
                      <a:pt x="1181" y="749"/>
                    </a:lnTo>
                    <a:lnTo>
                      <a:pt x="1399" y="601"/>
                    </a:lnTo>
                    <a:lnTo>
                      <a:pt x="1315" y="416"/>
                    </a:lnTo>
                    <a:lnTo>
                      <a:pt x="1341" y="196"/>
                    </a:lnTo>
                    <a:lnTo>
                      <a:pt x="1171" y="164"/>
                    </a:lnTo>
                    <a:lnTo>
                      <a:pt x="928" y="0"/>
                    </a:lnTo>
                    <a:lnTo>
                      <a:pt x="620" y="155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612" name="Freeform 12"/>
              <p:cNvSpPr>
                <a:spLocks/>
              </p:cNvSpPr>
              <p:nvPr userDrawn="1"/>
            </p:nvSpPr>
            <p:spPr bwMode="hidden">
              <a:xfrm>
                <a:off x="4275" y="2031"/>
                <a:ext cx="1256" cy="810"/>
              </a:xfrm>
              <a:custGeom>
                <a:avLst/>
                <a:gdLst/>
                <a:ahLst/>
                <a:cxnLst>
                  <a:cxn ang="0">
                    <a:pos x="719" y="183"/>
                  </a:cxn>
                  <a:cxn ang="0">
                    <a:pos x="760" y="33"/>
                  </a:cxn>
                  <a:cxn ang="0">
                    <a:pos x="884" y="0"/>
                  </a:cxn>
                  <a:cxn ang="0">
                    <a:pos x="983" y="78"/>
                  </a:cxn>
                  <a:cxn ang="0">
                    <a:pos x="1082" y="248"/>
                  </a:cxn>
                  <a:cxn ang="0">
                    <a:pos x="1256" y="229"/>
                  </a:cxn>
                  <a:cxn ang="0">
                    <a:pos x="1248" y="359"/>
                  </a:cxn>
                  <a:cxn ang="0">
                    <a:pos x="1016" y="431"/>
                  </a:cxn>
                  <a:cxn ang="0">
                    <a:pos x="879" y="417"/>
                  </a:cxn>
                  <a:cxn ang="0">
                    <a:pos x="719" y="481"/>
                  </a:cxn>
                  <a:cxn ang="0">
                    <a:pos x="591" y="633"/>
                  </a:cxn>
                  <a:cxn ang="0">
                    <a:pos x="423" y="537"/>
                  </a:cxn>
                  <a:cxn ang="0">
                    <a:pos x="256" y="810"/>
                  </a:cxn>
                  <a:cxn ang="0">
                    <a:pos x="66" y="764"/>
                  </a:cxn>
                  <a:cxn ang="0">
                    <a:pos x="0" y="601"/>
                  </a:cxn>
                  <a:cxn ang="0">
                    <a:pos x="157" y="483"/>
                  </a:cxn>
                  <a:cxn ang="0">
                    <a:pos x="248" y="281"/>
                  </a:cxn>
                  <a:cxn ang="0">
                    <a:pos x="438" y="150"/>
                  </a:cxn>
                  <a:cxn ang="0">
                    <a:pos x="719" y="189"/>
                  </a:cxn>
                </a:cxnLst>
                <a:rect l="0" t="0" r="r" b="b"/>
                <a:pathLst>
                  <a:path w="1256" h="810">
                    <a:moveTo>
                      <a:pt x="719" y="183"/>
                    </a:moveTo>
                    <a:lnTo>
                      <a:pt x="760" y="33"/>
                    </a:lnTo>
                    <a:lnTo>
                      <a:pt x="884" y="0"/>
                    </a:lnTo>
                    <a:lnTo>
                      <a:pt x="983" y="78"/>
                    </a:lnTo>
                    <a:lnTo>
                      <a:pt x="1082" y="248"/>
                    </a:lnTo>
                    <a:lnTo>
                      <a:pt x="1256" y="229"/>
                    </a:lnTo>
                    <a:lnTo>
                      <a:pt x="1248" y="359"/>
                    </a:lnTo>
                    <a:lnTo>
                      <a:pt x="1016" y="431"/>
                    </a:lnTo>
                    <a:lnTo>
                      <a:pt x="879" y="417"/>
                    </a:lnTo>
                    <a:lnTo>
                      <a:pt x="719" y="481"/>
                    </a:lnTo>
                    <a:lnTo>
                      <a:pt x="591" y="633"/>
                    </a:lnTo>
                    <a:lnTo>
                      <a:pt x="423" y="537"/>
                    </a:lnTo>
                    <a:lnTo>
                      <a:pt x="256" y="810"/>
                    </a:lnTo>
                    <a:lnTo>
                      <a:pt x="66" y="764"/>
                    </a:lnTo>
                    <a:lnTo>
                      <a:pt x="0" y="601"/>
                    </a:lnTo>
                    <a:lnTo>
                      <a:pt x="157" y="483"/>
                    </a:lnTo>
                    <a:lnTo>
                      <a:pt x="248" y="281"/>
                    </a:lnTo>
                    <a:lnTo>
                      <a:pt x="438" y="150"/>
                    </a:lnTo>
                    <a:lnTo>
                      <a:pt x="719" y="189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613" name="Freeform 13"/>
              <p:cNvSpPr>
                <a:spLocks/>
              </p:cNvSpPr>
              <p:nvPr userDrawn="1"/>
            </p:nvSpPr>
            <p:spPr bwMode="hidden">
              <a:xfrm>
                <a:off x="2914" y="3476"/>
                <a:ext cx="2848" cy="788"/>
              </a:xfrm>
              <a:custGeom>
                <a:avLst/>
                <a:gdLst/>
                <a:ahLst/>
                <a:cxnLst>
                  <a:cxn ang="0">
                    <a:pos x="2838" y="16"/>
                  </a:cxn>
                  <a:cxn ang="0">
                    <a:pos x="2493" y="0"/>
                  </a:cxn>
                  <a:cxn ang="0">
                    <a:pos x="2278" y="81"/>
                  </a:cxn>
                  <a:cxn ang="0">
                    <a:pos x="1936" y="44"/>
                  </a:cxn>
                  <a:cxn ang="0">
                    <a:pos x="1739" y="354"/>
                  </a:cxn>
                  <a:cxn ang="0">
                    <a:pos x="1600" y="212"/>
                  </a:cxn>
                  <a:cxn ang="0">
                    <a:pos x="1352" y="308"/>
                  </a:cxn>
                  <a:cxn ang="0">
                    <a:pos x="1445" y="515"/>
                  </a:cxn>
                  <a:cxn ang="0">
                    <a:pos x="1072" y="412"/>
                  </a:cxn>
                  <a:cxn ang="0">
                    <a:pos x="888" y="540"/>
                  </a:cxn>
                  <a:cxn ang="0">
                    <a:pos x="0" y="660"/>
                  </a:cxn>
                  <a:cxn ang="0">
                    <a:pos x="288" y="788"/>
                  </a:cxn>
                  <a:cxn ang="0">
                    <a:pos x="1040" y="676"/>
                  </a:cxn>
                  <a:cxn ang="0">
                    <a:pos x="1272" y="748"/>
                  </a:cxn>
                  <a:cxn ang="0">
                    <a:pos x="2096" y="691"/>
                  </a:cxn>
                  <a:cxn ang="0">
                    <a:pos x="2320" y="748"/>
                  </a:cxn>
                  <a:cxn ang="0">
                    <a:pos x="2456" y="596"/>
                  </a:cxn>
                  <a:cxn ang="0">
                    <a:pos x="2712" y="716"/>
                  </a:cxn>
                  <a:cxn ang="0">
                    <a:pos x="2716" y="339"/>
                  </a:cxn>
                  <a:cxn ang="0">
                    <a:pos x="2848" y="258"/>
                  </a:cxn>
                </a:cxnLst>
                <a:rect l="0" t="0" r="r" b="b"/>
                <a:pathLst>
                  <a:path w="2848" h="788">
                    <a:moveTo>
                      <a:pt x="2838" y="16"/>
                    </a:moveTo>
                    <a:lnTo>
                      <a:pt x="2493" y="0"/>
                    </a:lnTo>
                    <a:lnTo>
                      <a:pt x="2278" y="81"/>
                    </a:lnTo>
                    <a:lnTo>
                      <a:pt x="1936" y="44"/>
                    </a:lnTo>
                    <a:lnTo>
                      <a:pt x="1739" y="354"/>
                    </a:lnTo>
                    <a:lnTo>
                      <a:pt x="1600" y="212"/>
                    </a:lnTo>
                    <a:lnTo>
                      <a:pt x="1352" y="308"/>
                    </a:lnTo>
                    <a:lnTo>
                      <a:pt x="1445" y="515"/>
                    </a:lnTo>
                    <a:lnTo>
                      <a:pt x="1072" y="412"/>
                    </a:lnTo>
                    <a:lnTo>
                      <a:pt x="888" y="540"/>
                    </a:lnTo>
                    <a:lnTo>
                      <a:pt x="0" y="660"/>
                    </a:lnTo>
                    <a:lnTo>
                      <a:pt x="288" y="788"/>
                    </a:lnTo>
                    <a:lnTo>
                      <a:pt x="1040" y="676"/>
                    </a:lnTo>
                    <a:lnTo>
                      <a:pt x="1272" y="748"/>
                    </a:lnTo>
                    <a:lnTo>
                      <a:pt x="2096" y="691"/>
                    </a:lnTo>
                    <a:lnTo>
                      <a:pt x="2320" y="748"/>
                    </a:lnTo>
                    <a:lnTo>
                      <a:pt x="2456" y="596"/>
                    </a:lnTo>
                    <a:lnTo>
                      <a:pt x="2712" y="716"/>
                    </a:lnTo>
                    <a:lnTo>
                      <a:pt x="2716" y="339"/>
                    </a:lnTo>
                    <a:lnTo>
                      <a:pt x="2848" y="258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614" name="Freeform 14"/>
              <p:cNvSpPr>
                <a:spLocks/>
              </p:cNvSpPr>
              <p:nvPr userDrawn="1"/>
            </p:nvSpPr>
            <p:spPr bwMode="hidden">
              <a:xfrm>
                <a:off x="5443" y="922"/>
                <a:ext cx="319" cy="85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06" y="313"/>
                  </a:cxn>
                  <a:cxn ang="0">
                    <a:pos x="106" y="634"/>
                  </a:cxn>
                  <a:cxn ang="0">
                    <a:pos x="268" y="854"/>
                  </a:cxn>
                  <a:cxn ang="0">
                    <a:pos x="278" y="577"/>
                  </a:cxn>
                  <a:cxn ang="0">
                    <a:pos x="238" y="400"/>
                  </a:cxn>
                  <a:cxn ang="0">
                    <a:pos x="319" y="240"/>
                  </a:cxn>
                </a:cxnLst>
                <a:rect l="0" t="0" r="r" b="b"/>
                <a:pathLst>
                  <a:path w="319" h="854">
                    <a:moveTo>
                      <a:pt x="0" y="0"/>
                    </a:moveTo>
                    <a:lnTo>
                      <a:pt x="106" y="313"/>
                    </a:lnTo>
                    <a:lnTo>
                      <a:pt x="106" y="634"/>
                    </a:lnTo>
                    <a:lnTo>
                      <a:pt x="268" y="854"/>
                    </a:lnTo>
                    <a:lnTo>
                      <a:pt x="278" y="577"/>
                    </a:lnTo>
                    <a:lnTo>
                      <a:pt x="238" y="400"/>
                    </a:lnTo>
                    <a:lnTo>
                      <a:pt x="319" y="240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615" name="Freeform 15"/>
              <p:cNvSpPr>
                <a:spLocks/>
              </p:cNvSpPr>
              <p:nvPr userDrawn="1"/>
            </p:nvSpPr>
            <p:spPr bwMode="hidden">
              <a:xfrm>
                <a:off x="4954" y="3568"/>
                <a:ext cx="646" cy="392"/>
              </a:xfrm>
              <a:custGeom>
                <a:avLst/>
                <a:gdLst/>
                <a:ahLst/>
                <a:cxnLst>
                  <a:cxn ang="0">
                    <a:pos x="504" y="0"/>
                  </a:cxn>
                  <a:cxn ang="0">
                    <a:pos x="320" y="61"/>
                  </a:cxn>
                  <a:cxn ang="0">
                    <a:pos x="238" y="109"/>
                  </a:cxn>
                  <a:cxn ang="0">
                    <a:pos x="144" y="216"/>
                  </a:cxn>
                  <a:cxn ang="0">
                    <a:pos x="0" y="392"/>
                  </a:cxn>
                  <a:cxn ang="0">
                    <a:pos x="360" y="263"/>
                  </a:cxn>
                  <a:cxn ang="0">
                    <a:pos x="432" y="182"/>
                  </a:cxn>
                  <a:cxn ang="0">
                    <a:pos x="646" y="142"/>
                  </a:cxn>
                  <a:cxn ang="0">
                    <a:pos x="504" y="0"/>
                  </a:cxn>
                </a:cxnLst>
                <a:rect l="0" t="0" r="r" b="b"/>
                <a:pathLst>
                  <a:path w="646" h="392">
                    <a:moveTo>
                      <a:pt x="504" y="0"/>
                    </a:moveTo>
                    <a:lnTo>
                      <a:pt x="320" y="61"/>
                    </a:lnTo>
                    <a:lnTo>
                      <a:pt x="238" y="109"/>
                    </a:lnTo>
                    <a:lnTo>
                      <a:pt x="144" y="216"/>
                    </a:lnTo>
                    <a:lnTo>
                      <a:pt x="0" y="392"/>
                    </a:lnTo>
                    <a:lnTo>
                      <a:pt x="360" y="263"/>
                    </a:lnTo>
                    <a:lnTo>
                      <a:pt x="432" y="182"/>
                    </a:lnTo>
                    <a:lnTo>
                      <a:pt x="646" y="142"/>
                    </a:lnTo>
                    <a:lnTo>
                      <a:pt x="504" y="0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616" name="Freeform 16"/>
              <p:cNvSpPr>
                <a:spLocks/>
              </p:cNvSpPr>
              <p:nvPr userDrawn="1"/>
            </p:nvSpPr>
            <p:spPr bwMode="hidden">
              <a:xfrm>
                <a:off x="50" y="2400"/>
                <a:ext cx="2736" cy="19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6" y="336"/>
                  </a:cxn>
                  <a:cxn ang="0">
                    <a:pos x="384" y="384"/>
                  </a:cxn>
                  <a:cxn ang="0">
                    <a:pos x="576" y="720"/>
                  </a:cxn>
                  <a:cxn ang="0">
                    <a:pos x="528" y="960"/>
                  </a:cxn>
                  <a:cxn ang="0">
                    <a:pos x="672" y="1104"/>
                  </a:cxn>
                  <a:cxn ang="0">
                    <a:pos x="576" y="1392"/>
                  </a:cxn>
                  <a:cxn ang="0">
                    <a:pos x="624" y="1632"/>
                  </a:cxn>
                  <a:cxn ang="0">
                    <a:pos x="1488" y="1872"/>
                  </a:cxn>
                  <a:cxn ang="0">
                    <a:pos x="1680" y="1728"/>
                  </a:cxn>
                  <a:cxn ang="0">
                    <a:pos x="2208" y="1728"/>
                  </a:cxn>
                  <a:cxn ang="0">
                    <a:pos x="2304" y="1632"/>
                  </a:cxn>
                  <a:cxn ang="0">
                    <a:pos x="2736" y="1872"/>
                  </a:cxn>
                  <a:cxn ang="0">
                    <a:pos x="2640" y="1920"/>
                  </a:cxn>
                  <a:cxn ang="0">
                    <a:pos x="2304" y="1824"/>
                  </a:cxn>
                  <a:cxn ang="0">
                    <a:pos x="2160" y="1872"/>
                  </a:cxn>
                  <a:cxn ang="0">
                    <a:pos x="1632" y="1920"/>
                  </a:cxn>
                  <a:cxn ang="0">
                    <a:pos x="1440" y="1920"/>
                  </a:cxn>
                  <a:cxn ang="0">
                    <a:pos x="480" y="1824"/>
                  </a:cxn>
                  <a:cxn ang="0">
                    <a:pos x="192" y="1872"/>
                  </a:cxn>
                  <a:cxn ang="0">
                    <a:pos x="96" y="1680"/>
                  </a:cxn>
                  <a:cxn ang="0">
                    <a:pos x="288" y="1440"/>
                  </a:cxn>
                  <a:cxn ang="0">
                    <a:pos x="336" y="1104"/>
                  </a:cxn>
                  <a:cxn ang="0">
                    <a:pos x="144" y="864"/>
                  </a:cxn>
                  <a:cxn ang="0">
                    <a:pos x="240" y="624"/>
                  </a:cxn>
                  <a:cxn ang="0">
                    <a:pos x="48" y="528"/>
                  </a:cxn>
                  <a:cxn ang="0">
                    <a:pos x="0" y="0"/>
                  </a:cxn>
                </a:cxnLst>
                <a:rect l="0" t="0" r="r" b="b"/>
                <a:pathLst>
                  <a:path w="2736" h="1920">
                    <a:moveTo>
                      <a:pt x="0" y="0"/>
                    </a:moveTo>
                    <a:lnTo>
                      <a:pt x="96" y="336"/>
                    </a:lnTo>
                    <a:lnTo>
                      <a:pt x="384" y="384"/>
                    </a:lnTo>
                    <a:lnTo>
                      <a:pt x="576" y="720"/>
                    </a:lnTo>
                    <a:lnTo>
                      <a:pt x="528" y="960"/>
                    </a:lnTo>
                    <a:lnTo>
                      <a:pt x="672" y="1104"/>
                    </a:lnTo>
                    <a:lnTo>
                      <a:pt x="576" y="1392"/>
                    </a:lnTo>
                    <a:lnTo>
                      <a:pt x="624" y="1632"/>
                    </a:lnTo>
                    <a:lnTo>
                      <a:pt x="1488" y="1872"/>
                    </a:lnTo>
                    <a:lnTo>
                      <a:pt x="1680" y="1728"/>
                    </a:lnTo>
                    <a:lnTo>
                      <a:pt x="2208" y="1728"/>
                    </a:lnTo>
                    <a:lnTo>
                      <a:pt x="2304" y="1632"/>
                    </a:lnTo>
                    <a:lnTo>
                      <a:pt x="2736" y="1872"/>
                    </a:lnTo>
                    <a:lnTo>
                      <a:pt x="2640" y="1920"/>
                    </a:lnTo>
                    <a:lnTo>
                      <a:pt x="2304" y="1824"/>
                    </a:lnTo>
                    <a:lnTo>
                      <a:pt x="2160" y="1872"/>
                    </a:lnTo>
                    <a:lnTo>
                      <a:pt x="1632" y="1920"/>
                    </a:lnTo>
                    <a:lnTo>
                      <a:pt x="1440" y="1920"/>
                    </a:lnTo>
                    <a:lnTo>
                      <a:pt x="480" y="1824"/>
                    </a:lnTo>
                    <a:lnTo>
                      <a:pt x="192" y="1872"/>
                    </a:lnTo>
                    <a:lnTo>
                      <a:pt x="96" y="1680"/>
                    </a:lnTo>
                    <a:lnTo>
                      <a:pt x="288" y="1440"/>
                    </a:lnTo>
                    <a:lnTo>
                      <a:pt x="336" y="1104"/>
                    </a:lnTo>
                    <a:lnTo>
                      <a:pt x="144" y="864"/>
                    </a:lnTo>
                    <a:lnTo>
                      <a:pt x="240" y="624"/>
                    </a:lnTo>
                    <a:lnTo>
                      <a:pt x="48" y="528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25617" name="Group 17"/>
            <p:cNvGrpSpPr>
              <a:grpSpLocks/>
            </p:cNvGrpSpPr>
            <p:nvPr userDrawn="1"/>
          </p:nvGrpSpPr>
          <p:grpSpPr bwMode="auto">
            <a:xfrm>
              <a:off x="0" y="2291"/>
              <a:ext cx="1385" cy="1702"/>
              <a:chOff x="0" y="2291"/>
              <a:chExt cx="1385" cy="1702"/>
            </a:xfrm>
          </p:grpSpPr>
          <p:sp>
            <p:nvSpPr>
              <p:cNvPr id="25618" name="Rectangle 18"/>
              <p:cNvSpPr>
                <a:spLocks noChangeArrowheads="1"/>
              </p:cNvSpPr>
              <p:nvPr userDrawn="1"/>
            </p:nvSpPr>
            <p:spPr bwMode="ltGray">
              <a:xfrm rot="6798887">
                <a:off x="62" y="388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19" name="Rectangle 19"/>
              <p:cNvSpPr>
                <a:spLocks noChangeArrowheads="1"/>
              </p:cNvSpPr>
              <p:nvPr userDrawn="1"/>
            </p:nvSpPr>
            <p:spPr bwMode="ltGray">
              <a:xfrm rot="6798887">
                <a:off x="33" y="388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20" name="Rectangle 20"/>
              <p:cNvSpPr>
                <a:spLocks noChangeArrowheads="1"/>
              </p:cNvSpPr>
              <p:nvPr userDrawn="1"/>
            </p:nvSpPr>
            <p:spPr bwMode="ltGray">
              <a:xfrm rot="6798887">
                <a:off x="6" y="387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21" name="Rectangle 21"/>
              <p:cNvSpPr>
                <a:spLocks noChangeArrowheads="1"/>
              </p:cNvSpPr>
              <p:nvPr userDrawn="1"/>
            </p:nvSpPr>
            <p:spPr bwMode="ltGray">
              <a:xfrm rot="5999912">
                <a:off x="209" y="388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22" name="Rectangle 22"/>
              <p:cNvSpPr>
                <a:spLocks noChangeArrowheads="1"/>
              </p:cNvSpPr>
              <p:nvPr userDrawn="1"/>
            </p:nvSpPr>
            <p:spPr bwMode="ltGray">
              <a:xfrm rot="5999912">
                <a:off x="182" y="388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23" name="Rectangle 23"/>
              <p:cNvSpPr>
                <a:spLocks noChangeArrowheads="1"/>
              </p:cNvSpPr>
              <p:nvPr userDrawn="1"/>
            </p:nvSpPr>
            <p:spPr bwMode="ltGray">
              <a:xfrm rot="6250138">
                <a:off x="152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24" name="Rectangle 24"/>
              <p:cNvSpPr>
                <a:spLocks noChangeArrowheads="1"/>
              </p:cNvSpPr>
              <p:nvPr userDrawn="1"/>
            </p:nvSpPr>
            <p:spPr bwMode="ltGray">
              <a:xfrm rot="6238076">
                <a:off x="123" y="388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25" name="Rectangle 25"/>
              <p:cNvSpPr>
                <a:spLocks noChangeArrowheads="1"/>
              </p:cNvSpPr>
              <p:nvPr userDrawn="1"/>
            </p:nvSpPr>
            <p:spPr bwMode="ltGray">
              <a:xfrm rot="5380717">
                <a:off x="363" y="386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26" name="Rectangle 26"/>
              <p:cNvSpPr>
                <a:spLocks noChangeArrowheads="1"/>
              </p:cNvSpPr>
              <p:nvPr userDrawn="1"/>
            </p:nvSpPr>
            <p:spPr bwMode="ltGray">
              <a:xfrm rot="5380717">
                <a:off x="332" y="387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27" name="Rectangle 27"/>
              <p:cNvSpPr>
                <a:spLocks noChangeArrowheads="1"/>
              </p:cNvSpPr>
              <p:nvPr userDrawn="1"/>
            </p:nvSpPr>
            <p:spPr bwMode="ltGray">
              <a:xfrm rot="5583200">
                <a:off x="302" y="387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28" name="Rectangle 28"/>
              <p:cNvSpPr>
                <a:spLocks noChangeArrowheads="1"/>
              </p:cNvSpPr>
              <p:nvPr userDrawn="1"/>
            </p:nvSpPr>
            <p:spPr bwMode="ltGray">
              <a:xfrm rot="5737625">
                <a:off x="270" y="388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29" name="Rectangle 29"/>
              <p:cNvSpPr>
                <a:spLocks noChangeArrowheads="1"/>
              </p:cNvSpPr>
              <p:nvPr userDrawn="1"/>
            </p:nvSpPr>
            <p:spPr bwMode="ltGray">
              <a:xfrm rot="4715477">
                <a:off x="516" y="382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30" name="Rectangle 30"/>
              <p:cNvSpPr>
                <a:spLocks noChangeArrowheads="1"/>
              </p:cNvSpPr>
              <p:nvPr userDrawn="1"/>
            </p:nvSpPr>
            <p:spPr bwMode="ltGray">
              <a:xfrm rot="4924949">
                <a:off x="486" y="38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31" name="Rectangle 31"/>
              <p:cNvSpPr>
                <a:spLocks noChangeArrowheads="1"/>
              </p:cNvSpPr>
              <p:nvPr userDrawn="1"/>
            </p:nvSpPr>
            <p:spPr bwMode="ltGray">
              <a:xfrm rot="4924949">
                <a:off x="456" y="38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32" name="Rectangle 32"/>
              <p:cNvSpPr>
                <a:spLocks noChangeArrowheads="1"/>
              </p:cNvSpPr>
              <p:nvPr userDrawn="1"/>
            </p:nvSpPr>
            <p:spPr bwMode="ltGray">
              <a:xfrm rot="5041352">
                <a:off x="426" y="385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33" name="Rectangle 33"/>
              <p:cNvSpPr>
                <a:spLocks noChangeArrowheads="1"/>
              </p:cNvSpPr>
              <p:nvPr userDrawn="1"/>
            </p:nvSpPr>
            <p:spPr bwMode="ltGray">
              <a:xfrm rot="3816889">
                <a:off x="664" y="376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34" name="Rectangle 34"/>
              <p:cNvSpPr>
                <a:spLocks noChangeArrowheads="1"/>
              </p:cNvSpPr>
              <p:nvPr userDrawn="1"/>
            </p:nvSpPr>
            <p:spPr bwMode="ltGray">
              <a:xfrm rot="3816889">
                <a:off x="634" y="378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35" name="Rectangle 35"/>
              <p:cNvSpPr>
                <a:spLocks noChangeArrowheads="1"/>
              </p:cNvSpPr>
              <p:nvPr userDrawn="1"/>
            </p:nvSpPr>
            <p:spPr bwMode="ltGray">
              <a:xfrm rot="4104184">
                <a:off x="605" y="379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36" name="Rectangle 36"/>
              <p:cNvSpPr>
                <a:spLocks noChangeArrowheads="1"/>
              </p:cNvSpPr>
              <p:nvPr userDrawn="1"/>
            </p:nvSpPr>
            <p:spPr bwMode="ltGray">
              <a:xfrm rot="4325343">
                <a:off x="575" y="380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37" name="Rectangle 37"/>
              <p:cNvSpPr>
                <a:spLocks noChangeArrowheads="1"/>
              </p:cNvSpPr>
              <p:nvPr userDrawn="1"/>
            </p:nvSpPr>
            <p:spPr bwMode="ltGray">
              <a:xfrm rot="3368036">
                <a:off x="799" y="3683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38" name="Rectangle 38"/>
              <p:cNvSpPr>
                <a:spLocks noChangeArrowheads="1"/>
              </p:cNvSpPr>
              <p:nvPr userDrawn="1"/>
            </p:nvSpPr>
            <p:spPr bwMode="ltGray">
              <a:xfrm rot="3368036">
                <a:off x="772" y="369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39" name="Rectangle 39"/>
              <p:cNvSpPr>
                <a:spLocks noChangeArrowheads="1"/>
              </p:cNvSpPr>
              <p:nvPr userDrawn="1"/>
            </p:nvSpPr>
            <p:spPr bwMode="ltGray">
              <a:xfrm rot="3368036">
                <a:off x="745" y="371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40" name="Rectangle 40"/>
              <p:cNvSpPr>
                <a:spLocks noChangeArrowheads="1"/>
              </p:cNvSpPr>
              <p:nvPr userDrawn="1"/>
            </p:nvSpPr>
            <p:spPr bwMode="ltGray">
              <a:xfrm rot="3816889">
                <a:off x="717" y="37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41" name="Rectangle 41"/>
              <p:cNvSpPr>
                <a:spLocks noChangeArrowheads="1"/>
              </p:cNvSpPr>
              <p:nvPr userDrawn="1"/>
            </p:nvSpPr>
            <p:spPr bwMode="ltGray">
              <a:xfrm rot="2302266">
                <a:off x="923" y="358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42" name="Rectangle 42"/>
              <p:cNvSpPr>
                <a:spLocks noChangeArrowheads="1"/>
              </p:cNvSpPr>
              <p:nvPr userDrawn="1"/>
            </p:nvSpPr>
            <p:spPr bwMode="ltGray">
              <a:xfrm rot="2302266">
                <a:off x="899" y="360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43" name="Rectangle 43"/>
              <p:cNvSpPr>
                <a:spLocks noChangeArrowheads="1"/>
              </p:cNvSpPr>
              <p:nvPr userDrawn="1"/>
            </p:nvSpPr>
            <p:spPr bwMode="ltGray">
              <a:xfrm rot="2707562">
                <a:off x="876" y="36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44" name="Rectangle 44"/>
              <p:cNvSpPr>
                <a:spLocks noChangeArrowheads="1"/>
              </p:cNvSpPr>
              <p:nvPr userDrawn="1"/>
            </p:nvSpPr>
            <p:spPr bwMode="ltGray">
              <a:xfrm rot="2707562">
                <a:off x="850" y="364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45" name="Rectangle 45"/>
              <p:cNvSpPr>
                <a:spLocks noChangeArrowheads="1"/>
              </p:cNvSpPr>
              <p:nvPr userDrawn="1"/>
            </p:nvSpPr>
            <p:spPr bwMode="ltGray">
              <a:xfrm rot="1525830">
                <a:off x="1027" y="347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46" name="Rectangle 46"/>
              <p:cNvSpPr>
                <a:spLocks noChangeArrowheads="1"/>
              </p:cNvSpPr>
              <p:nvPr userDrawn="1"/>
            </p:nvSpPr>
            <p:spPr bwMode="ltGray">
              <a:xfrm rot="1525830">
                <a:off x="1009" y="349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47" name="Rectangle 47"/>
              <p:cNvSpPr>
                <a:spLocks noChangeArrowheads="1"/>
              </p:cNvSpPr>
              <p:nvPr userDrawn="1"/>
            </p:nvSpPr>
            <p:spPr bwMode="ltGray">
              <a:xfrm rot="1788117">
                <a:off x="990" y="351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48" name="Rectangle 48"/>
              <p:cNvSpPr>
                <a:spLocks noChangeArrowheads="1"/>
              </p:cNvSpPr>
              <p:nvPr userDrawn="1"/>
            </p:nvSpPr>
            <p:spPr bwMode="ltGray">
              <a:xfrm rot="1788117">
                <a:off x="969" y="354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49" name="Rectangle 49"/>
              <p:cNvSpPr>
                <a:spLocks noChangeArrowheads="1"/>
              </p:cNvSpPr>
              <p:nvPr userDrawn="1"/>
            </p:nvSpPr>
            <p:spPr bwMode="ltGray">
              <a:xfrm rot="841630">
                <a:off x="1113" y="335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50" name="Rectangle 50"/>
              <p:cNvSpPr>
                <a:spLocks noChangeArrowheads="1"/>
              </p:cNvSpPr>
              <p:nvPr userDrawn="1"/>
            </p:nvSpPr>
            <p:spPr bwMode="ltGray">
              <a:xfrm rot="841630">
                <a:off x="1100" y="337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51" name="Rectangle 51"/>
              <p:cNvSpPr>
                <a:spLocks noChangeArrowheads="1"/>
              </p:cNvSpPr>
              <p:nvPr userDrawn="1"/>
            </p:nvSpPr>
            <p:spPr bwMode="ltGray">
              <a:xfrm rot="1308689">
                <a:off x="1086" y="3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52" name="Rectangle 52"/>
              <p:cNvSpPr>
                <a:spLocks noChangeArrowheads="1"/>
              </p:cNvSpPr>
              <p:nvPr userDrawn="1"/>
            </p:nvSpPr>
            <p:spPr bwMode="ltGray">
              <a:xfrm rot="1308689">
                <a:off x="1064" y="342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53" name="Rectangle 53"/>
              <p:cNvSpPr>
                <a:spLocks noChangeArrowheads="1"/>
              </p:cNvSpPr>
              <p:nvPr userDrawn="1"/>
            </p:nvSpPr>
            <p:spPr bwMode="ltGray">
              <a:xfrm rot="469913">
                <a:off x="1172" y="3225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54" name="Rectangle 54"/>
              <p:cNvSpPr>
                <a:spLocks noChangeArrowheads="1"/>
              </p:cNvSpPr>
              <p:nvPr userDrawn="1"/>
            </p:nvSpPr>
            <p:spPr bwMode="ltGray">
              <a:xfrm rot="559869">
                <a:off x="1162" y="325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55" name="Rectangle 55"/>
              <p:cNvSpPr>
                <a:spLocks noChangeArrowheads="1"/>
              </p:cNvSpPr>
              <p:nvPr userDrawn="1"/>
            </p:nvSpPr>
            <p:spPr bwMode="ltGray">
              <a:xfrm rot="734079">
                <a:off x="1154" y="327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56" name="Rectangle 56"/>
              <p:cNvSpPr>
                <a:spLocks noChangeArrowheads="1"/>
              </p:cNvSpPr>
              <p:nvPr userDrawn="1"/>
            </p:nvSpPr>
            <p:spPr bwMode="ltGray">
              <a:xfrm rot="734079">
                <a:off x="1141" y="330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57" name="Rectangle 57"/>
              <p:cNvSpPr>
                <a:spLocks noChangeArrowheads="1"/>
              </p:cNvSpPr>
              <p:nvPr userDrawn="1"/>
            </p:nvSpPr>
            <p:spPr bwMode="ltGray">
              <a:xfrm rot="-293905">
                <a:off x="1211" y="309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58" name="Rectangle 58"/>
              <p:cNvSpPr>
                <a:spLocks noChangeArrowheads="1"/>
              </p:cNvSpPr>
              <p:nvPr userDrawn="1"/>
            </p:nvSpPr>
            <p:spPr bwMode="ltGray">
              <a:xfrm rot="-8">
                <a:off x="1201" y="312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59" name="Rectangle 59"/>
              <p:cNvSpPr>
                <a:spLocks noChangeArrowheads="1"/>
              </p:cNvSpPr>
              <p:nvPr userDrawn="1"/>
            </p:nvSpPr>
            <p:spPr bwMode="ltGray">
              <a:xfrm rot="-8">
                <a:off x="1200" y="3147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60" name="Rectangle 60"/>
              <p:cNvSpPr>
                <a:spLocks noChangeArrowheads="1"/>
              </p:cNvSpPr>
              <p:nvPr userDrawn="1"/>
            </p:nvSpPr>
            <p:spPr bwMode="ltGray">
              <a:xfrm rot="214188">
                <a:off x="1189" y="31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61" name="Rectangle 61"/>
              <p:cNvSpPr>
                <a:spLocks noChangeArrowheads="1"/>
              </p:cNvSpPr>
              <p:nvPr userDrawn="1"/>
            </p:nvSpPr>
            <p:spPr bwMode="ltGray">
              <a:xfrm rot="-682388">
                <a:off x="1219" y="296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62" name="Rectangle 62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2991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63" name="Rectangle 63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30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64" name="Rectangle 64"/>
              <p:cNvSpPr>
                <a:spLocks noChangeArrowheads="1"/>
              </p:cNvSpPr>
              <p:nvPr userDrawn="1"/>
            </p:nvSpPr>
            <p:spPr bwMode="ltGray">
              <a:xfrm rot="-270546">
                <a:off x="1219" y="30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65" name="Rectangle 65"/>
              <p:cNvSpPr>
                <a:spLocks noChangeArrowheads="1"/>
              </p:cNvSpPr>
              <p:nvPr userDrawn="1"/>
            </p:nvSpPr>
            <p:spPr bwMode="ltGray">
              <a:xfrm rot="-1132286">
                <a:off x="1207" y="2843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66" name="Rectangle 66"/>
              <p:cNvSpPr>
                <a:spLocks noChangeArrowheads="1"/>
              </p:cNvSpPr>
              <p:nvPr userDrawn="1"/>
            </p:nvSpPr>
            <p:spPr bwMode="ltGray">
              <a:xfrm rot="-969272">
                <a:off x="1213" y="286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67" name="Rectangle 67"/>
              <p:cNvSpPr>
                <a:spLocks noChangeArrowheads="1"/>
              </p:cNvSpPr>
              <p:nvPr userDrawn="1"/>
            </p:nvSpPr>
            <p:spPr bwMode="ltGray">
              <a:xfrm rot="-969272">
                <a:off x="1216" y="288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68" name="Rectangle 68"/>
              <p:cNvSpPr>
                <a:spLocks noChangeArrowheads="1"/>
              </p:cNvSpPr>
              <p:nvPr userDrawn="1"/>
            </p:nvSpPr>
            <p:spPr bwMode="ltGray">
              <a:xfrm rot="-806259">
                <a:off x="1219" y="29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69" name="Rectangle 69"/>
              <p:cNvSpPr>
                <a:spLocks noChangeArrowheads="1"/>
              </p:cNvSpPr>
              <p:nvPr userDrawn="1"/>
            </p:nvSpPr>
            <p:spPr bwMode="ltGray">
              <a:xfrm rot="-1543941">
                <a:off x="1165" y="272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70" name="Rectangle 70"/>
              <p:cNvSpPr>
                <a:spLocks noChangeArrowheads="1"/>
              </p:cNvSpPr>
              <p:nvPr userDrawn="1"/>
            </p:nvSpPr>
            <p:spPr bwMode="ltGray">
              <a:xfrm rot="-1341953">
                <a:off x="1176" y="2752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71" name="Rectangle 71"/>
              <p:cNvSpPr>
                <a:spLocks noChangeArrowheads="1"/>
              </p:cNvSpPr>
              <p:nvPr userDrawn="1"/>
            </p:nvSpPr>
            <p:spPr bwMode="ltGray">
              <a:xfrm rot="-1341953">
                <a:off x="1184" y="277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72" name="Rectangle 72"/>
              <p:cNvSpPr>
                <a:spLocks noChangeArrowheads="1"/>
              </p:cNvSpPr>
              <p:nvPr userDrawn="1"/>
            </p:nvSpPr>
            <p:spPr bwMode="ltGray">
              <a:xfrm rot="-1341953">
                <a:off x="1194" y="279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73" name="Rectangle 73"/>
              <p:cNvSpPr>
                <a:spLocks noChangeArrowheads="1"/>
              </p:cNvSpPr>
              <p:nvPr userDrawn="1"/>
            </p:nvSpPr>
            <p:spPr bwMode="ltGray">
              <a:xfrm rot="-1928746">
                <a:off x="1101" y="262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74" name="Rectangle 74"/>
              <p:cNvSpPr>
                <a:spLocks noChangeArrowheads="1"/>
              </p:cNvSpPr>
              <p:nvPr userDrawn="1"/>
            </p:nvSpPr>
            <p:spPr bwMode="ltGray">
              <a:xfrm rot="-1844175">
                <a:off x="1114" y="264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75" name="Rectangle 75"/>
              <p:cNvSpPr>
                <a:spLocks noChangeArrowheads="1"/>
              </p:cNvSpPr>
              <p:nvPr userDrawn="1"/>
            </p:nvSpPr>
            <p:spPr bwMode="ltGray">
              <a:xfrm rot="-1752383">
                <a:off x="1129" y="266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76" name="Rectangle 76"/>
              <p:cNvSpPr>
                <a:spLocks noChangeArrowheads="1"/>
              </p:cNvSpPr>
              <p:nvPr userDrawn="1"/>
            </p:nvSpPr>
            <p:spPr bwMode="ltGray">
              <a:xfrm rot="-1752383">
                <a:off x="1142" y="268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77" name="Rectangle 77"/>
              <p:cNvSpPr>
                <a:spLocks noChangeArrowheads="1"/>
              </p:cNvSpPr>
              <p:nvPr userDrawn="1"/>
            </p:nvSpPr>
            <p:spPr bwMode="ltGray">
              <a:xfrm rot="-2466736">
                <a:off x="1014" y="253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78" name="Rectangle 78"/>
              <p:cNvSpPr>
                <a:spLocks noChangeArrowheads="1"/>
              </p:cNvSpPr>
              <p:nvPr userDrawn="1"/>
            </p:nvSpPr>
            <p:spPr bwMode="ltGray">
              <a:xfrm rot="-2466736">
                <a:off x="1035" y="255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79" name="Rectangle 79"/>
              <p:cNvSpPr>
                <a:spLocks noChangeArrowheads="1"/>
              </p:cNvSpPr>
              <p:nvPr userDrawn="1"/>
            </p:nvSpPr>
            <p:spPr bwMode="ltGray">
              <a:xfrm rot="-2466736">
                <a:off x="1050" y="257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80" name="Rectangle 80"/>
              <p:cNvSpPr>
                <a:spLocks noChangeArrowheads="1"/>
              </p:cNvSpPr>
              <p:nvPr userDrawn="1"/>
            </p:nvSpPr>
            <p:spPr bwMode="ltGray">
              <a:xfrm rot="-2342866">
                <a:off x="1068" y="2590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81" name="Freeform 81"/>
              <p:cNvSpPr>
                <a:spLocks/>
              </p:cNvSpPr>
              <p:nvPr userDrawn="1"/>
            </p:nvSpPr>
            <p:spPr bwMode="ltGray">
              <a:xfrm>
                <a:off x="486" y="2563"/>
                <a:ext cx="180" cy="151"/>
              </a:xfrm>
              <a:custGeom>
                <a:avLst/>
                <a:gdLst/>
                <a:ahLst/>
                <a:cxnLst>
                  <a:cxn ang="0">
                    <a:pos x="0" y="144"/>
                  </a:cxn>
                  <a:cxn ang="0">
                    <a:pos x="28" y="147"/>
                  </a:cxn>
                  <a:cxn ang="0">
                    <a:pos x="64" y="46"/>
                  </a:cxn>
                  <a:cxn ang="0">
                    <a:pos x="94" y="151"/>
                  </a:cxn>
                  <a:cxn ang="0">
                    <a:pos x="129" y="151"/>
                  </a:cxn>
                  <a:cxn ang="0">
                    <a:pos x="180" y="9"/>
                  </a:cxn>
                  <a:cxn ang="0">
                    <a:pos x="148" y="10"/>
                  </a:cxn>
                  <a:cxn ang="0">
                    <a:pos x="112" y="112"/>
                  </a:cxn>
                  <a:cxn ang="0">
                    <a:pos x="79" y="0"/>
                  </a:cxn>
                  <a:cxn ang="0">
                    <a:pos x="48" y="0"/>
                  </a:cxn>
                  <a:cxn ang="0">
                    <a:pos x="0" y="144"/>
                  </a:cxn>
                </a:cxnLst>
                <a:rect l="0" t="0" r="r" b="b"/>
                <a:pathLst>
                  <a:path w="180" h="151">
                    <a:moveTo>
                      <a:pt x="0" y="144"/>
                    </a:moveTo>
                    <a:lnTo>
                      <a:pt x="28" y="147"/>
                    </a:lnTo>
                    <a:lnTo>
                      <a:pt x="64" y="46"/>
                    </a:lnTo>
                    <a:lnTo>
                      <a:pt x="94" y="151"/>
                    </a:lnTo>
                    <a:lnTo>
                      <a:pt x="129" y="151"/>
                    </a:lnTo>
                    <a:lnTo>
                      <a:pt x="180" y="9"/>
                    </a:lnTo>
                    <a:lnTo>
                      <a:pt x="148" y="10"/>
                    </a:lnTo>
                    <a:lnTo>
                      <a:pt x="112" y="112"/>
                    </a:lnTo>
                    <a:lnTo>
                      <a:pt x="79" y="0"/>
                    </a:lnTo>
                    <a:lnTo>
                      <a:pt x="48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682" name="Rectangle 82"/>
              <p:cNvSpPr>
                <a:spLocks noChangeArrowheads="1"/>
              </p:cNvSpPr>
              <p:nvPr userDrawn="1"/>
            </p:nvSpPr>
            <p:spPr bwMode="ltGray">
              <a:xfrm rot="6575641">
                <a:off x="-217" y="3138"/>
                <a:ext cx="122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83" name="Rectangle 83"/>
              <p:cNvSpPr>
                <a:spLocks noChangeArrowheads="1"/>
              </p:cNvSpPr>
              <p:nvPr userDrawn="1"/>
            </p:nvSpPr>
            <p:spPr bwMode="ltGray">
              <a:xfrm rot="238799">
                <a:off x="4" y="3146"/>
                <a:ext cx="103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84" name="Rectangle 84"/>
              <p:cNvSpPr>
                <a:spLocks noChangeArrowheads="1"/>
              </p:cNvSpPr>
              <p:nvPr userDrawn="1"/>
            </p:nvSpPr>
            <p:spPr bwMode="ltGray">
              <a:xfrm rot="-2957028">
                <a:off x="907" y="24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85" name="Rectangle 85"/>
              <p:cNvSpPr>
                <a:spLocks noChangeArrowheads="1"/>
              </p:cNvSpPr>
              <p:nvPr userDrawn="1"/>
            </p:nvSpPr>
            <p:spPr bwMode="ltGray">
              <a:xfrm rot="-2957028">
                <a:off x="930" y="248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86" name="Rectangle 86"/>
              <p:cNvSpPr>
                <a:spLocks noChangeArrowheads="1"/>
              </p:cNvSpPr>
              <p:nvPr userDrawn="1"/>
            </p:nvSpPr>
            <p:spPr bwMode="ltGray">
              <a:xfrm rot="-2957028">
                <a:off x="954" y="249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87" name="Rectangle 87"/>
              <p:cNvSpPr>
                <a:spLocks noChangeArrowheads="1"/>
              </p:cNvSpPr>
              <p:nvPr userDrawn="1"/>
            </p:nvSpPr>
            <p:spPr bwMode="ltGray">
              <a:xfrm rot="-2661033">
                <a:off x="974" y="2509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88" name="Rectangle 88"/>
              <p:cNvSpPr>
                <a:spLocks noChangeArrowheads="1"/>
              </p:cNvSpPr>
              <p:nvPr userDrawn="1"/>
            </p:nvSpPr>
            <p:spPr bwMode="ltGray">
              <a:xfrm rot="-3638503">
                <a:off x="788" y="242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89" name="Rectangle 89"/>
              <p:cNvSpPr>
                <a:spLocks noChangeArrowheads="1"/>
              </p:cNvSpPr>
              <p:nvPr userDrawn="1"/>
            </p:nvSpPr>
            <p:spPr bwMode="ltGray">
              <a:xfrm rot="-3638503">
                <a:off x="815" y="243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90" name="Rectangle 90"/>
              <p:cNvSpPr>
                <a:spLocks noChangeArrowheads="1"/>
              </p:cNvSpPr>
              <p:nvPr userDrawn="1"/>
            </p:nvSpPr>
            <p:spPr bwMode="ltGray">
              <a:xfrm rot="-3514633">
                <a:off x="837" y="24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91" name="Rectangle 91"/>
              <p:cNvSpPr>
                <a:spLocks noChangeArrowheads="1"/>
              </p:cNvSpPr>
              <p:nvPr userDrawn="1"/>
            </p:nvSpPr>
            <p:spPr bwMode="ltGray">
              <a:xfrm rot="-3220799">
                <a:off x="862" y="245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92" name="Rectangle 92"/>
              <p:cNvSpPr>
                <a:spLocks noChangeArrowheads="1"/>
              </p:cNvSpPr>
              <p:nvPr userDrawn="1"/>
            </p:nvSpPr>
            <p:spPr bwMode="ltGray">
              <a:xfrm rot="-4338250">
                <a:off x="649" y="239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93" name="Rectangle 93"/>
              <p:cNvSpPr>
                <a:spLocks noChangeArrowheads="1"/>
              </p:cNvSpPr>
              <p:nvPr userDrawn="1"/>
            </p:nvSpPr>
            <p:spPr bwMode="ltGray">
              <a:xfrm rot="-4250359">
                <a:off x="677" y="240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94" name="Rectangle 94"/>
              <p:cNvSpPr>
                <a:spLocks noChangeArrowheads="1"/>
              </p:cNvSpPr>
              <p:nvPr userDrawn="1"/>
            </p:nvSpPr>
            <p:spPr bwMode="ltGray">
              <a:xfrm rot="-4250359">
                <a:off x="707" y="2407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95" name="Rectangle 95"/>
              <p:cNvSpPr>
                <a:spLocks noChangeArrowheads="1"/>
              </p:cNvSpPr>
              <p:nvPr userDrawn="1"/>
            </p:nvSpPr>
            <p:spPr bwMode="ltGray">
              <a:xfrm rot="-3989246">
                <a:off x="737" y="2411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96" name="Rectangle 96"/>
              <p:cNvSpPr>
                <a:spLocks noChangeArrowheads="1"/>
              </p:cNvSpPr>
              <p:nvPr userDrawn="1"/>
            </p:nvSpPr>
            <p:spPr bwMode="ltGray">
              <a:xfrm rot="-4862215">
                <a:off x="503" y="239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97" name="Rectangle 97"/>
              <p:cNvSpPr>
                <a:spLocks noChangeArrowheads="1"/>
              </p:cNvSpPr>
              <p:nvPr userDrawn="1"/>
            </p:nvSpPr>
            <p:spPr bwMode="ltGray">
              <a:xfrm rot="-4673370">
                <a:off x="533" y="239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98" name="Rectangle 98"/>
              <p:cNvSpPr>
                <a:spLocks noChangeArrowheads="1"/>
              </p:cNvSpPr>
              <p:nvPr userDrawn="1"/>
            </p:nvSpPr>
            <p:spPr bwMode="ltGray">
              <a:xfrm rot="-4646721">
                <a:off x="563" y="23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699" name="Rectangle 99"/>
              <p:cNvSpPr>
                <a:spLocks noChangeArrowheads="1"/>
              </p:cNvSpPr>
              <p:nvPr userDrawn="1"/>
            </p:nvSpPr>
            <p:spPr bwMode="ltGray">
              <a:xfrm rot="-4580623">
                <a:off x="594" y="2391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00" name="Rectangle 100"/>
              <p:cNvSpPr>
                <a:spLocks noChangeArrowheads="1"/>
              </p:cNvSpPr>
              <p:nvPr userDrawn="1"/>
            </p:nvSpPr>
            <p:spPr bwMode="ltGray">
              <a:xfrm rot="-5195129">
                <a:off x="355" y="241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01" name="Rectangle 101"/>
              <p:cNvSpPr>
                <a:spLocks noChangeArrowheads="1"/>
              </p:cNvSpPr>
              <p:nvPr userDrawn="1"/>
            </p:nvSpPr>
            <p:spPr bwMode="ltGray">
              <a:xfrm rot="-5360484">
                <a:off x="385" y="240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02" name="Rectangle 102"/>
              <p:cNvSpPr>
                <a:spLocks noChangeArrowheads="1"/>
              </p:cNvSpPr>
              <p:nvPr userDrawn="1"/>
            </p:nvSpPr>
            <p:spPr bwMode="ltGray">
              <a:xfrm rot="-5288939">
                <a:off x="418" y="240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03" name="Rectangle 103"/>
              <p:cNvSpPr>
                <a:spLocks noChangeArrowheads="1"/>
              </p:cNvSpPr>
              <p:nvPr userDrawn="1"/>
            </p:nvSpPr>
            <p:spPr bwMode="ltGray">
              <a:xfrm rot="-5164854">
                <a:off x="449" y="2400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04" name="Rectangle 104"/>
              <p:cNvSpPr>
                <a:spLocks noChangeArrowheads="1"/>
              </p:cNvSpPr>
              <p:nvPr userDrawn="1"/>
            </p:nvSpPr>
            <p:spPr bwMode="ltGray">
              <a:xfrm rot="-6132163">
                <a:off x="206" y="245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05" name="Rectangle 105"/>
              <p:cNvSpPr>
                <a:spLocks noChangeArrowheads="1"/>
              </p:cNvSpPr>
              <p:nvPr userDrawn="1"/>
            </p:nvSpPr>
            <p:spPr bwMode="ltGray">
              <a:xfrm rot="-6220433">
                <a:off x="237" y="24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06" name="Rectangle 106"/>
              <p:cNvSpPr>
                <a:spLocks noChangeArrowheads="1"/>
              </p:cNvSpPr>
              <p:nvPr userDrawn="1"/>
            </p:nvSpPr>
            <p:spPr bwMode="ltGray">
              <a:xfrm rot="-6110943">
                <a:off x="266" y="243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07" name="Rectangle 107"/>
              <p:cNvSpPr>
                <a:spLocks noChangeArrowheads="1"/>
              </p:cNvSpPr>
              <p:nvPr userDrawn="1"/>
            </p:nvSpPr>
            <p:spPr bwMode="ltGray">
              <a:xfrm rot="-5919570">
                <a:off x="292" y="242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08" name="Rectangle 108"/>
              <p:cNvSpPr>
                <a:spLocks noChangeArrowheads="1"/>
              </p:cNvSpPr>
              <p:nvPr userDrawn="1"/>
            </p:nvSpPr>
            <p:spPr bwMode="ltGray">
              <a:xfrm rot="-7376291">
                <a:off x="5" y="254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09" name="Rectangle 109"/>
              <p:cNvSpPr>
                <a:spLocks noChangeArrowheads="1"/>
              </p:cNvSpPr>
              <p:nvPr userDrawn="1"/>
            </p:nvSpPr>
            <p:spPr bwMode="ltGray">
              <a:xfrm rot="-7168347">
                <a:off x="64" y="251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10" name="Rectangle 110"/>
              <p:cNvSpPr>
                <a:spLocks noChangeArrowheads="1"/>
              </p:cNvSpPr>
              <p:nvPr userDrawn="1"/>
            </p:nvSpPr>
            <p:spPr bwMode="ltGray">
              <a:xfrm rot="-6802416">
                <a:off x="92" y="250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11" name="Rectangle 111"/>
              <p:cNvSpPr>
                <a:spLocks noChangeArrowheads="1"/>
              </p:cNvSpPr>
              <p:nvPr userDrawn="1"/>
            </p:nvSpPr>
            <p:spPr bwMode="ltGray">
              <a:xfrm rot="-6802416">
                <a:off x="119" y="249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12" name="Rectangle 112"/>
              <p:cNvSpPr>
                <a:spLocks noChangeArrowheads="1"/>
              </p:cNvSpPr>
              <p:nvPr userDrawn="1"/>
            </p:nvSpPr>
            <p:spPr bwMode="ltGray">
              <a:xfrm rot="-6457704">
                <a:off x="150" y="247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13" name="Rectangle 113"/>
              <p:cNvSpPr>
                <a:spLocks noChangeArrowheads="1"/>
              </p:cNvSpPr>
              <p:nvPr userDrawn="1"/>
            </p:nvSpPr>
            <p:spPr bwMode="ltGray">
              <a:xfrm rot="-1876771">
                <a:off x="0" y="336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14" name="Rectangle 114"/>
              <p:cNvSpPr>
                <a:spLocks noChangeArrowheads="1"/>
              </p:cNvSpPr>
              <p:nvPr userDrawn="1"/>
            </p:nvSpPr>
            <p:spPr bwMode="ltGray">
              <a:xfrm rot="3283992">
                <a:off x="511" y="347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15" name="Rectangle 115"/>
              <p:cNvSpPr>
                <a:spLocks noChangeArrowheads="1"/>
              </p:cNvSpPr>
              <p:nvPr userDrawn="1"/>
            </p:nvSpPr>
            <p:spPr bwMode="ltGray">
              <a:xfrm rot="3283992">
                <a:off x="35" y="279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16" name="Rectangle 116"/>
              <p:cNvSpPr>
                <a:spLocks noChangeArrowheads="1"/>
              </p:cNvSpPr>
              <p:nvPr userDrawn="1"/>
            </p:nvSpPr>
            <p:spPr bwMode="ltGray">
              <a:xfrm rot="-1876771">
                <a:off x="700" y="2851"/>
                <a:ext cx="31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17" name="Rectangle 117"/>
              <p:cNvSpPr>
                <a:spLocks noChangeArrowheads="1"/>
              </p:cNvSpPr>
              <p:nvPr userDrawn="1"/>
            </p:nvSpPr>
            <p:spPr bwMode="ltGray">
              <a:xfrm rot="5908516">
                <a:off x="200" y="3915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18" name="Rectangle 118"/>
              <p:cNvSpPr>
                <a:spLocks noChangeArrowheads="1"/>
              </p:cNvSpPr>
              <p:nvPr userDrawn="1"/>
            </p:nvSpPr>
            <p:spPr bwMode="ltGray">
              <a:xfrm rot="6683973">
                <a:off x="45" y="3915"/>
                <a:ext cx="144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19" name="Rectangle 119"/>
              <p:cNvSpPr>
                <a:spLocks noChangeArrowheads="1"/>
              </p:cNvSpPr>
              <p:nvPr userDrawn="1"/>
            </p:nvSpPr>
            <p:spPr bwMode="ltGray">
              <a:xfrm rot="5245609">
                <a:off x="361" y="389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20" name="Rectangle 120"/>
              <p:cNvSpPr>
                <a:spLocks noChangeArrowheads="1"/>
              </p:cNvSpPr>
              <p:nvPr userDrawn="1"/>
            </p:nvSpPr>
            <p:spPr bwMode="ltGray">
              <a:xfrm rot="4500520">
                <a:off x="522" y="3847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21" name="Rectangle 121"/>
              <p:cNvSpPr>
                <a:spLocks noChangeArrowheads="1"/>
              </p:cNvSpPr>
              <p:nvPr userDrawn="1"/>
            </p:nvSpPr>
            <p:spPr bwMode="ltGray">
              <a:xfrm rot="3805227">
                <a:off x="670" y="377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22" name="Rectangle 122"/>
              <p:cNvSpPr>
                <a:spLocks noChangeArrowheads="1"/>
              </p:cNvSpPr>
              <p:nvPr userDrawn="1"/>
            </p:nvSpPr>
            <p:spPr bwMode="ltGray">
              <a:xfrm rot="3060138">
                <a:off x="813" y="368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23" name="Rectangle 123"/>
              <p:cNvSpPr>
                <a:spLocks noChangeArrowheads="1"/>
              </p:cNvSpPr>
              <p:nvPr userDrawn="1"/>
            </p:nvSpPr>
            <p:spPr bwMode="ltGray">
              <a:xfrm rot="2090281">
                <a:off x="938" y="3582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24" name="Rectangle 124"/>
              <p:cNvSpPr>
                <a:spLocks noChangeArrowheads="1"/>
              </p:cNvSpPr>
              <p:nvPr userDrawn="1"/>
            </p:nvSpPr>
            <p:spPr bwMode="ltGray">
              <a:xfrm rot="-7168347">
                <a:off x="-18" y="2506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25" name="Rectangle 125"/>
              <p:cNvSpPr>
                <a:spLocks noChangeArrowheads="1"/>
              </p:cNvSpPr>
              <p:nvPr userDrawn="1"/>
            </p:nvSpPr>
            <p:spPr bwMode="ltGray">
              <a:xfrm rot="-6406501">
                <a:off x="136" y="243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26" name="Rectangle 126"/>
              <p:cNvSpPr>
                <a:spLocks noChangeArrowheads="1"/>
              </p:cNvSpPr>
              <p:nvPr userDrawn="1"/>
            </p:nvSpPr>
            <p:spPr bwMode="ltGray">
              <a:xfrm rot="-4970620">
                <a:off x="447" y="2364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27" name="Rectangle 127"/>
              <p:cNvSpPr>
                <a:spLocks noChangeArrowheads="1"/>
              </p:cNvSpPr>
              <p:nvPr userDrawn="1"/>
            </p:nvSpPr>
            <p:spPr bwMode="ltGray">
              <a:xfrm rot="-4298502">
                <a:off x="597" y="2360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28" name="Rectangle 128"/>
              <p:cNvSpPr>
                <a:spLocks noChangeArrowheads="1"/>
              </p:cNvSpPr>
              <p:nvPr userDrawn="1"/>
            </p:nvSpPr>
            <p:spPr bwMode="ltGray">
              <a:xfrm rot="-3676305">
                <a:off x="739" y="2386"/>
                <a:ext cx="15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29" name="Rectangle 129"/>
              <p:cNvSpPr>
                <a:spLocks noChangeArrowheads="1"/>
              </p:cNvSpPr>
              <p:nvPr userDrawn="1"/>
            </p:nvSpPr>
            <p:spPr bwMode="ltGray">
              <a:xfrm rot="-3188616">
                <a:off x="869" y="24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30" name="Rectangle 130"/>
              <p:cNvSpPr>
                <a:spLocks noChangeArrowheads="1"/>
              </p:cNvSpPr>
              <p:nvPr userDrawn="1"/>
            </p:nvSpPr>
            <p:spPr bwMode="ltGray">
              <a:xfrm rot="-2610246">
                <a:off x="984" y="2497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31" name="Rectangle 131"/>
              <p:cNvSpPr>
                <a:spLocks noChangeArrowheads="1"/>
              </p:cNvSpPr>
              <p:nvPr userDrawn="1"/>
            </p:nvSpPr>
            <p:spPr bwMode="ltGray">
              <a:xfrm rot="-2190008">
                <a:off x="1075" y="2585"/>
                <a:ext cx="17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32" name="Rectangle 132"/>
              <p:cNvSpPr>
                <a:spLocks noChangeArrowheads="1"/>
              </p:cNvSpPr>
              <p:nvPr userDrawn="1"/>
            </p:nvSpPr>
            <p:spPr bwMode="ltGray">
              <a:xfrm rot="-1728558">
                <a:off x="1147" y="2688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33" name="Rectangle 133"/>
              <p:cNvSpPr>
                <a:spLocks noChangeArrowheads="1"/>
              </p:cNvSpPr>
              <p:nvPr userDrawn="1"/>
            </p:nvSpPr>
            <p:spPr bwMode="ltGray">
              <a:xfrm rot="-1172118">
                <a:off x="1198" y="2805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34" name="Rectangle 134"/>
              <p:cNvSpPr>
                <a:spLocks noChangeArrowheads="1"/>
              </p:cNvSpPr>
              <p:nvPr userDrawn="1"/>
            </p:nvSpPr>
            <p:spPr bwMode="ltGray">
              <a:xfrm rot="-753845">
                <a:off x="1218" y="29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35" name="Rectangle 135"/>
              <p:cNvSpPr>
                <a:spLocks noChangeArrowheads="1"/>
              </p:cNvSpPr>
              <p:nvPr userDrawn="1"/>
            </p:nvSpPr>
            <p:spPr bwMode="ltGray">
              <a:xfrm rot="-287823">
                <a:off x="1213" y="3066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36" name="Rectangle 136"/>
              <p:cNvSpPr>
                <a:spLocks noChangeArrowheads="1"/>
              </p:cNvSpPr>
              <p:nvPr userDrawn="1"/>
            </p:nvSpPr>
            <p:spPr bwMode="ltGray">
              <a:xfrm rot="696741">
                <a:off x="1126" y="3337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37" name="Rectangle 137"/>
              <p:cNvSpPr>
                <a:spLocks noChangeArrowheads="1"/>
              </p:cNvSpPr>
              <p:nvPr userDrawn="1"/>
            </p:nvSpPr>
            <p:spPr bwMode="ltGray">
              <a:xfrm rot="1529990">
                <a:off x="1041" y="3465"/>
                <a:ext cx="14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38" name="Freeform 138"/>
              <p:cNvSpPr>
                <a:spLocks/>
              </p:cNvSpPr>
              <p:nvPr userDrawn="1"/>
            </p:nvSpPr>
            <p:spPr bwMode="ltGray">
              <a:xfrm>
                <a:off x="850" y="3136"/>
                <a:ext cx="204" cy="120"/>
              </a:xfrm>
              <a:custGeom>
                <a:avLst/>
                <a:gdLst/>
                <a:ahLst/>
                <a:cxnLst>
                  <a:cxn ang="0">
                    <a:pos x="168" y="120"/>
                  </a:cxn>
                  <a:cxn ang="0">
                    <a:pos x="204" y="12"/>
                  </a:cxn>
                  <a:cxn ang="0">
                    <a:pos x="42" y="0"/>
                  </a:cxn>
                  <a:cxn ang="0">
                    <a:pos x="0" y="108"/>
                  </a:cxn>
                  <a:cxn ang="0">
                    <a:pos x="30" y="114"/>
                  </a:cxn>
                  <a:cxn ang="0">
                    <a:pos x="60" y="30"/>
                  </a:cxn>
                  <a:cxn ang="0">
                    <a:pos x="102" y="36"/>
                  </a:cxn>
                  <a:cxn ang="0">
                    <a:pos x="78" y="108"/>
                  </a:cxn>
                  <a:cxn ang="0">
                    <a:pos x="102" y="108"/>
                  </a:cxn>
                  <a:cxn ang="0">
                    <a:pos x="132" y="36"/>
                  </a:cxn>
                  <a:cxn ang="0">
                    <a:pos x="162" y="36"/>
                  </a:cxn>
                  <a:cxn ang="0">
                    <a:pos x="138" y="114"/>
                  </a:cxn>
                  <a:cxn ang="0">
                    <a:pos x="168" y="120"/>
                  </a:cxn>
                </a:cxnLst>
                <a:rect l="0" t="0" r="r" b="b"/>
                <a:pathLst>
                  <a:path w="204" h="120">
                    <a:moveTo>
                      <a:pt x="168" y="120"/>
                    </a:moveTo>
                    <a:lnTo>
                      <a:pt x="204" y="12"/>
                    </a:lnTo>
                    <a:lnTo>
                      <a:pt x="42" y="0"/>
                    </a:lnTo>
                    <a:lnTo>
                      <a:pt x="0" y="108"/>
                    </a:lnTo>
                    <a:lnTo>
                      <a:pt x="30" y="114"/>
                    </a:lnTo>
                    <a:lnTo>
                      <a:pt x="60" y="30"/>
                    </a:lnTo>
                    <a:lnTo>
                      <a:pt x="102" y="36"/>
                    </a:lnTo>
                    <a:lnTo>
                      <a:pt x="78" y="108"/>
                    </a:lnTo>
                    <a:lnTo>
                      <a:pt x="102" y="108"/>
                    </a:lnTo>
                    <a:lnTo>
                      <a:pt x="132" y="36"/>
                    </a:lnTo>
                    <a:lnTo>
                      <a:pt x="162" y="36"/>
                    </a:lnTo>
                    <a:lnTo>
                      <a:pt x="138" y="114"/>
                    </a:lnTo>
                    <a:lnTo>
                      <a:pt x="168" y="12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739" name="Freeform 139"/>
              <p:cNvSpPr>
                <a:spLocks/>
              </p:cNvSpPr>
              <p:nvPr userDrawn="1"/>
            </p:nvSpPr>
            <p:spPr bwMode="ltGray">
              <a:xfrm>
                <a:off x="19" y="2722"/>
                <a:ext cx="90" cy="78"/>
              </a:xfrm>
              <a:custGeom>
                <a:avLst/>
                <a:gdLst/>
                <a:ahLst/>
                <a:cxnLst>
                  <a:cxn ang="0">
                    <a:pos x="66" y="36"/>
                  </a:cxn>
                  <a:cxn ang="0">
                    <a:pos x="66" y="36"/>
                  </a:cxn>
                  <a:cxn ang="0">
                    <a:pos x="18" y="24"/>
                  </a:cxn>
                  <a:cxn ang="0">
                    <a:pos x="0" y="30"/>
                  </a:cxn>
                  <a:cxn ang="0">
                    <a:pos x="36" y="78"/>
                  </a:cxn>
                  <a:cxn ang="0">
                    <a:pos x="48" y="72"/>
                  </a:cxn>
                  <a:cxn ang="0">
                    <a:pos x="24" y="36"/>
                  </a:cxn>
                  <a:cxn ang="0">
                    <a:pos x="24" y="36"/>
                  </a:cxn>
                  <a:cxn ang="0">
                    <a:pos x="72" y="54"/>
                  </a:cxn>
                  <a:cxn ang="0">
                    <a:pos x="90" y="42"/>
                  </a:cxn>
                  <a:cxn ang="0">
                    <a:pos x="54" y="0"/>
                  </a:cxn>
                  <a:cxn ang="0">
                    <a:pos x="42" y="6"/>
                  </a:cxn>
                  <a:cxn ang="0">
                    <a:pos x="66" y="36"/>
                  </a:cxn>
                </a:cxnLst>
                <a:rect l="0" t="0" r="r" b="b"/>
                <a:pathLst>
                  <a:path w="90" h="78">
                    <a:moveTo>
                      <a:pt x="66" y="36"/>
                    </a:moveTo>
                    <a:lnTo>
                      <a:pt x="66" y="36"/>
                    </a:lnTo>
                    <a:lnTo>
                      <a:pt x="18" y="24"/>
                    </a:lnTo>
                    <a:lnTo>
                      <a:pt x="0" y="30"/>
                    </a:lnTo>
                    <a:lnTo>
                      <a:pt x="36" y="78"/>
                    </a:lnTo>
                    <a:lnTo>
                      <a:pt x="48" y="72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72" y="54"/>
                    </a:lnTo>
                    <a:lnTo>
                      <a:pt x="90" y="42"/>
                    </a:lnTo>
                    <a:lnTo>
                      <a:pt x="54" y="0"/>
                    </a:lnTo>
                    <a:lnTo>
                      <a:pt x="42" y="6"/>
                    </a:lnTo>
                    <a:lnTo>
                      <a:pt x="6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740" name="Freeform 140"/>
              <p:cNvSpPr>
                <a:spLocks/>
              </p:cNvSpPr>
              <p:nvPr userDrawn="1"/>
            </p:nvSpPr>
            <p:spPr bwMode="ltGray">
              <a:xfrm>
                <a:off x="97" y="2651"/>
                <a:ext cx="101" cy="89"/>
              </a:xfrm>
              <a:custGeom>
                <a:avLst/>
                <a:gdLst/>
                <a:ahLst/>
                <a:cxnLst>
                  <a:cxn ang="0">
                    <a:pos x="54" y="89"/>
                  </a:cxn>
                  <a:cxn ang="0">
                    <a:pos x="65" y="83"/>
                  </a:cxn>
                  <a:cxn ang="0">
                    <a:pos x="48" y="35"/>
                  </a:cxn>
                  <a:cxn ang="0">
                    <a:pos x="89" y="65"/>
                  </a:cxn>
                  <a:cxn ang="0">
                    <a:pos x="101" y="59"/>
                  </a:cxn>
                  <a:cxn ang="0">
                    <a:pos x="83" y="0"/>
                  </a:cxn>
                  <a:cxn ang="0">
                    <a:pos x="71" y="12"/>
                  </a:cxn>
                  <a:cxn ang="0">
                    <a:pos x="83" y="41"/>
                  </a:cxn>
                  <a:cxn ang="0">
                    <a:pos x="48" y="23"/>
                  </a:cxn>
                  <a:cxn ang="0">
                    <a:pos x="36" y="29"/>
                  </a:cxn>
                  <a:cxn ang="0">
                    <a:pos x="45" y="68"/>
                  </a:cxn>
                  <a:cxn ang="0">
                    <a:pos x="18" y="41"/>
                  </a:cxn>
                  <a:cxn ang="0">
                    <a:pos x="0" y="53"/>
                  </a:cxn>
                  <a:cxn ang="0">
                    <a:pos x="54" y="89"/>
                  </a:cxn>
                </a:cxnLst>
                <a:rect l="0" t="0" r="r" b="b"/>
                <a:pathLst>
                  <a:path w="101" h="89">
                    <a:moveTo>
                      <a:pt x="54" y="89"/>
                    </a:moveTo>
                    <a:lnTo>
                      <a:pt x="65" y="83"/>
                    </a:lnTo>
                    <a:lnTo>
                      <a:pt x="48" y="35"/>
                    </a:lnTo>
                    <a:lnTo>
                      <a:pt x="89" y="65"/>
                    </a:lnTo>
                    <a:lnTo>
                      <a:pt x="101" y="59"/>
                    </a:lnTo>
                    <a:lnTo>
                      <a:pt x="83" y="0"/>
                    </a:lnTo>
                    <a:lnTo>
                      <a:pt x="71" y="12"/>
                    </a:lnTo>
                    <a:lnTo>
                      <a:pt x="83" y="41"/>
                    </a:lnTo>
                    <a:lnTo>
                      <a:pt x="48" y="23"/>
                    </a:lnTo>
                    <a:lnTo>
                      <a:pt x="36" y="29"/>
                    </a:lnTo>
                    <a:lnTo>
                      <a:pt x="45" y="68"/>
                    </a:lnTo>
                    <a:lnTo>
                      <a:pt x="18" y="41"/>
                    </a:lnTo>
                    <a:lnTo>
                      <a:pt x="0" y="53"/>
                    </a:lnTo>
                    <a:lnTo>
                      <a:pt x="54" y="89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741" name="Freeform 141"/>
              <p:cNvSpPr>
                <a:spLocks/>
              </p:cNvSpPr>
              <p:nvPr userDrawn="1"/>
            </p:nvSpPr>
            <p:spPr bwMode="ltGray">
              <a:xfrm>
                <a:off x="677" y="3502"/>
                <a:ext cx="83" cy="78"/>
              </a:xfrm>
              <a:custGeom>
                <a:avLst/>
                <a:gdLst/>
                <a:ahLst/>
                <a:cxnLst>
                  <a:cxn ang="0">
                    <a:pos x="36" y="78"/>
                  </a:cxn>
                  <a:cxn ang="0">
                    <a:pos x="83" y="48"/>
                  </a:cxn>
                  <a:cxn ang="0">
                    <a:pos x="54" y="0"/>
                  </a:cxn>
                  <a:cxn ang="0">
                    <a:pos x="0" y="30"/>
                  </a:cxn>
                  <a:cxn ang="0">
                    <a:pos x="6" y="36"/>
                  </a:cxn>
                  <a:cxn ang="0">
                    <a:pos x="42" y="18"/>
                  </a:cxn>
                  <a:cxn ang="0">
                    <a:pos x="54" y="30"/>
                  </a:cxn>
                  <a:cxn ang="0">
                    <a:pos x="24" y="48"/>
                  </a:cxn>
                  <a:cxn ang="0">
                    <a:pos x="30" y="54"/>
                  </a:cxn>
                  <a:cxn ang="0">
                    <a:pos x="60" y="36"/>
                  </a:cxn>
                  <a:cxn ang="0">
                    <a:pos x="66" y="48"/>
                  </a:cxn>
                  <a:cxn ang="0">
                    <a:pos x="30" y="66"/>
                  </a:cxn>
                  <a:cxn ang="0">
                    <a:pos x="36" y="78"/>
                  </a:cxn>
                </a:cxnLst>
                <a:rect l="0" t="0" r="r" b="b"/>
                <a:pathLst>
                  <a:path w="83" h="78">
                    <a:moveTo>
                      <a:pt x="36" y="78"/>
                    </a:moveTo>
                    <a:lnTo>
                      <a:pt x="83" y="48"/>
                    </a:lnTo>
                    <a:lnTo>
                      <a:pt x="54" y="0"/>
                    </a:lnTo>
                    <a:lnTo>
                      <a:pt x="0" y="30"/>
                    </a:lnTo>
                    <a:lnTo>
                      <a:pt x="6" y="36"/>
                    </a:lnTo>
                    <a:lnTo>
                      <a:pt x="42" y="18"/>
                    </a:lnTo>
                    <a:lnTo>
                      <a:pt x="54" y="30"/>
                    </a:lnTo>
                    <a:lnTo>
                      <a:pt x="24" y="48"/>
                    </a:lnTo>
                    <a:lnTo>
                      <a:pt x="30" y="54"/>
                    </a:lnTo>
                    <a:lnTo>
                      <a:pt x="60" y="36"/>
                    </a:lnTo>
                    <a:lnTo>
                      <a:pt x="66" y="48"/>
                    </a:lnTo>
                    <a:lnTo>
                      <a:pt x="30" y="66"/>
                    </a:lnTo>
                    <a:lnTo>
                      <a:pt x="36" y="7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742" name="Freeform 142"/>
              <p:cNvSpPr>
                <a:spLocks/>
              </p:cNvSpPr>
              <p:nvPr userDrawn="1"/>
            </p:nvSpPr>
            <p:spPr bwMode="ltGray">
              <a:xfrm>
                <a:off x="940" y="2782"/>
                <a:ext cx="90" cy="72"/>
              </a:xfrm>
              <a:custGeom>
                <a:avLst/>
                <a:gdLst/>
                <a:ahLst/>
                <a:cxnLst>
                  <a:cxn ang="0">
                    <a:pos x="90" y="30"/>
                  </a:cxn>
                  <a:cxn ang="0">
                    <a:pos x="66" y="0"/>
                  </a:cxn>
                  <a:cxn ang="0">
                    <a:pos x="0" y="36"/>
                  </a:cxn>
                  <a:cxn ang="0">
                    <a:pos x="24" y="72"/>
                  </a:cxn>
                  <a:cxn ang="0">
                    <a:pos x="36" y="66"/>
                  </a:cxn>
                  <a:cxn ang="0">
                    <a:pos x="18" y="42"/>
                  </a:cxn>
                  <a:cxn ang="0">
                    <a:pos x="36" y="30"/>
                  </a:cxn>
                  <a:cxn ang="0">
                    <a:pos x="54" y="54"/>
                  </a:cxn>
                  <a:cxn ang="0">
                    <a:pos x="60" y="48"/>
                  </a:cxn>
                  <a:cxn ang="0">
                    <a:pos x="48" y="24"/>
                  </a:cxn>
                  <a:cxn ang="0">
                    <a:pos x="60" y="12"/>
                  </a:cxn>
                  <a:cxn ang="0">
                    <a:pos x="78" y="42"/>
                  </a:cxn>
                  <a:cxn ang="0">
                    <a:pos x="90" y="30"/>
                  </a:cxn>
                </a:cxnLst>
                <a:rect l="0" t="0" r="r" b="b"/>
                <a:pathLst>
                  <a:path w="90" h="72">
                    <a:moveTo>
                      <a:pt x="90" y="30"/>
                    </a:moveTo>
                    <a:lnTo>
                      <a:pt x="66" y="0"/>
                    </a:lnTo>
                    <a:lnTo>
                      <a:pt x="0" y="36"/>
                    </a:lnTo>
                    <a:lnTo>
                      <a:pt x="24" y="72"/>
                    </a:lnTo>
                    <a:lnTo>
                      <a:pt x="36" y="66"/>
                    </a:lnTo>
                    <a:lnTo>
                      <a:pt x="18" y="42"/>
                    </a:lnTo>
                    <a:lnTo>
                      <a:pt x="36" y="30"/>
                    </a:lnTo>
                    <a:lnTo>
                      <a:pt x="54" y="54"/>
                    </a:lnTo>
                    <a:lnTo>
                      <a:pt x="60" y="48"/>
                    </a:lnTo>
                    <a:lnTo>
                      <a:pt x="48" y="24"/>
                    </a:lnTo>
                    <a:lnTo>
                      <a:pt x="60" y="12"/>
                    </a:lnTo>
                    <a:lnTo>
                      <a:pt x="78" y="42"/>
                    </a:lnTo>
                    <a:lnTo>
                      <a:pt x="90" y="3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743" name="Freeform 143"/>
              <p:cNvSpPr>
                <a:spLocks/>
              </p:cNvSpPr>
              <p:nvPr userDrawn="1"/>
            </p:nvSpPr>
            <p:spPr bwMode="ltGray">
              <a:xfrm>
                <a:off x="898" y="2716"/>
                <a:ext cx="90" cy="84"/>
              </a:xfrm>
              <a:custGeom>
                <a:avLst/>
                <a:gdLst/>
                <a:ahLst/>
                <a:cxnLst>
                  <a:cxn ang="0">
                    <a:pos x="42" y="60"/>
                  </a:cxn>
                  <a:cxn ang="0">
                    <a:pos x="42" y="60"/>
                  </a:cxn>
                  <a:cxn ang="0">
                    <a:pos x="72" y="12"/>
                  </a:cxn>
                  <a:cxn ang="0">
                    <a:pos x="66" y="0"/>
                  </a:cxn>
                  <a:cxn ang="0">
                    <a:pos x="0" y="42"/>
                  </a:cxn>
                  <a:cxn ang="0">
                    <a:pos x="6" y="54"/>
                  </a:cxn>
                  <a:cxn ang="0">
                    <a:pos x="54" y="24"/>
                  </a:cxn>
                  <a:cxn ang="0">
                    <a:pos x="54" y="24"/>
                  </a:cxn>
                  <a:cxn ang="0">
                    <a:pos x="18" y="72"/>
                  </a:cxn>
                  <a:cxn ang="0">
                    <a:pos x="24" y="84"/>
                  </a:cxn>
                  <a:cxn ang="0">
                    <a:pos x="90" y="42"/>
                  </a:cxn>
                  <a:cxn ang="0">
                    <a:pos x="84" y="30"/>
                  </a:cxn>
                  <a:cxn ang="0">
                    <a:pos x="42" y="60"/>
                  </a:cxn>
                </a:cxnLst>
                <a:rect l="0" t="0" r="r" b="b"/>
                <a:pathLst>
                  <a:path w="90" h="84">
                    <a:moveTo>
                      <a:pt x="42" y="60"/>
                    </a:moveTo>
                    <a:lnTo>
                      <a:pt x="42" y="60"/>
                    </a:lnTo>
                    <a:lnTo>
                      <a:pt x="72" y="12"/>
                    </a:lnTo>
                    <a:lnTo>
                      <a:pt x="66" y="0"/>
                    </a:lnTo>
                    <a:lnTo>
                      <a:pt x="0" y="42"/>
                    </a:lnTo>
                    <a:lnTo>
                      <a:pt x="6" y="54"/>
                    </a:lnTo>
                    <a:lnTo>
                      <a:pt x="54" y="24"/>
                    </a:lnTo>
                    <a:lnTo>
                      <a:pt x="54" y="24"/>
                    </a:lnTo>
                    <a:lnTo>
                      <a:pt x="18" y="72"/>
                    </a:lnTo>
                    <a:lnTo>
                      <a:pt x="24" y="84"/>
                    </a:lnTo>
                    <a:lnTo>
                      <a:pt x="90" y="42"/>
                    </a:lnTo>
                    <a:lnTo>
                      <a:pt x="84" y="30"/>
                    </a:lnTo>
                    <a:lnTo>
                      <a:pt x="42" y="6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744" name="Freeform 144"/>
              <p:cNvSpPr>
                <a:spLocks/>
              </p:cNvSpPr>
              <p:nvPr userDrawn="1"/>
            </p:nvSpPr>
            <p:spPr bwMode="ltGray">
              <a:xfrm>
                <a:off x="7" y="3837"/>
                <a:ext cx="6" cy="12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" h="12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745" name="Freeform 145"/>
              <p:cNvSpPr>
                <a:spLocks/>
              </p:cNvSpPr>
              <p:nvPr userDrawn="1"/>
            </p:nvSpPr>
            <p:spPr bwMode="ltGray">
              <a:xfrm>
                <a:off x="7" y="2555"/>
                <a:ext cx="30" cy="48"/>
              </a:xfrm>
              <a:custGeom>
                <a:avLst/>
                <a:gdLst/>
                <a:ahLst/>
                <a:cxnLst>
                  <a:cxn ang="0">
                    <a:pos x="18" y="48"/>
                  </a:cxn>
                  <a:cxn ang="0">
                    <a:pos x="18" y="48"/>
                  </a:cxn>
                  <a:cxn ang="0">
                    <a:pos x="30" y="42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18" y="48"/>
                  </a:cxn>
                  <a:cxn ang="0">
                    <a:pos x="18" y="48"/>
                  </a:cxn>
                </a:cxnLst>
                <a:rect l="0" t="0" r="r" b="b"/>
                <a:pathLst>
                  <a:path w="30" h="48">
                    <a:moveTo>
                      <a:pt x="18" y="48"/>
                    </a:moveTo>
                    <a:lnTo>
                      <a:pt x="18" y="48"/>
                    </a:lnTo>
                    <a:lnTo>
                      <a:pt x="30" y="42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18" y="48"/>
                    </a:lnTo>
                    <a:lnTo>
                      <a:pt x="18" y="4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746" name="Freeform 146"/>
              <p:cNvSpPr>
                <a:spLocks/>
              </p:cNvSpPr>
              <p:nvPr userDrawn="1"/>
            </p:nvSpPr>
            <p:spPr bwMode="ltGray">
              <a:xfrm>
                <a:off x="7" y="3843"/>
                <a:ext cx="36" cy="66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24" y="0"/>
                  </a:cxn>
                  <a:cxn ang="0">
                    <a:pos x="24" y="0"/>
                  </a:cxn>
                  <a:cxn ang="0">
                    <a:pos x="0" y="36"/>
                  </a:cxn>
                  <a:cxn ang="0">
                    <a:pos x="0" y="66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36" h="66">
                    <a:moveTo>
                      <a:pt x="36" y="0"/>
                    </a:moveTo>
                    <a:lnTo>
                      <a:pt x="24" y="0"/>
                    </a:lnTo>
                    <a:lnTo>
                      <a:pt x="24" y="0"/>
                    </a:lnTo>
                    <a:lnTo>
                      <a:pt x="0" y="36"/>
                    </a:lnTo>
                    <a:lnTo>
                      <a:pt x="0" y="6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747" name="Rectangle 147"/>
              <p:cNvSpPr>
                <a:spLocks noChangeArrowheads="1"/>
              </p:cNvSpPr>
              <p:nvPr userDrawn="1"/>
            </p:nvSpPr>
            <p:spPr bwMode="ltGray">
              <a:xfrm rot="244926">
                <a:off x="1177" y="3201"/>
                <a:ext cx="16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48" name="Rectangle 148"/>
              <p:cNvSpPr>
                <a:spLocks noChangeArrowheads="1"/>
              </p:cNvSpPr>
              <p:nvPr userDrawn="1"/>
            </p:nvSpPr>
            <p:spPr bwMode="ltGray">
              <a:xfrm rot="-5598588">
                <a:off x="290" y="2386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5749" name="Freeform 149"/>
              <p:cNvSpPr>
                <a:spLocks/>
              </p:cNvSpPr>
              <p:nvPr userDrawn="1"/>
            </p:nvSpPr>
            <p:spPr bwMode="ltGray">
              <a:xfrm>
                <a:off x="139" y="3573"/>
                <a:ext cx="144" cy="154"/>
              </a:xfrm>
              <a:custGeom>
                <a:avLst/>
                <a:gdLst/>
                <a:ahLst/>
                <a:cxnLst>
                  <a:cxn ang="0">
                    <a:pos x="0" y="102"/>
                  </a:cxn>
                  <a:cxn ang="0">
                    <a:pos x="59" y="154"/>
                  </a:cxn>
                  <a:cxn ang="0">
                    <a:pos x="117" y="120"/>
                  </a:cxn>
                  <a:cxn ang="0">
                    <a:pos x="62" y="55"/>
                  </a:cxn>
                  <a:cxn ang="0">
                    <a:pos x="104" y="34"/>
                  </a:cxn>
                  <a:cxn ang="0">
                    <a:pos x="117" y="53"/>
                  </a:cxn>
                  <a:cxn ang="0">
                    <a:pos x="141" y="47"/>
                  </a:cxn>
                  <a:cxn ang="0">
                    <a:pos x="97" y="2"/>
                  </a:cxn>
                  <a:cxn ang="0">
                    <a:pos x="36" y="33"/>
                  </a:cxn>
                  <a:cxn ang="0">
                    <a:pos x="90" y="107"/>
                  </a:cxn>
                  <a:cxn ang="0">
                    <a:pos x="28" y="101"/>
                  </a:cxn>
                  <a:cxn ang="0">
                    <a:pos x="0" y="102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9" y="61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750" name="Freeform 150"/>
              <p:cNvSpPr>
                <a:spLocks/>
              </p:cNvSpPr>
              <p:nvPr userDrawn="1"/>
            </p:nvSpPr>
            <p:spPr bwMode="ltGray">
              <a:xfrm rot="-2857037">
                <a:off x="619" y="3550"/>
                <a:ext cx="68" cy="69"/>
              </a:xfrm>
              <a:custGeom>
                <a:avLst/>
                <a:gdLst/>
                <a:ahLst/>
                <a:cxnLst>
                  <a:cxn ang="0">
                    <a:pos x="0" y="102"/>
                  </a:cxn>
                  <a:cxn ang="0">
                    <a:pos x="59" y="154"/>
                  </a:cxn>
                  <a:cxn ang="0">
                    <a:pos x="117" y="120"/>
                  </a:cxn>
                  <a:cxn ang="0">
                    <a:pos x="62" y="55"/>
                  </a:cxn>
                  <a:cxn ang="0">
                    <a:pos x="104" y="34"/>
                  </a:cxn>
                  <a:cxn ang="0">
                    <a:pos x="117" y="53"/>
                  </a:cxn>
                  <a:cxn ang="0">
                    <a:pos x="141" y="47"/>
                  </a:cxn>
                  <a:cxn ang="0">
                    <a:pos x="97" y="2"/>
                  </a:cxn>
                  <a:cxn ang="0">
                    <a:pos x="36" y="33"/>
                  </a:cxn>
                  <a:cxn ang="0">
                    <a:pos x="90" y="107"/>
                  </a:cxn>
                  <a:cxn ang="0">
                    <a:pos x="28" y="101"/>
                  </a:cxn>
                  <a:cxn ang="0">
                    <a:pos x="0" y="102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3" y="47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751" name="Freeform 151"/>
              <p:cNvSpPr>
                <a:spLocks/>
              </p:cNvSpPr>
              <p:nvPr userDrawn="1"/>
            </p:nvSpPr>
            <p:spPr bwMode="ltGray">
              <a:xfrm>
                <a:off x="235" y="2503"/>
                <a:ext cx="348" cy="127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87" y="582"/>
                  </a:cxn>
                  <a:cxn ang="0">
                    <a:pos x="348" y="1272"/>
                  </a:cxn>
                  <a:cxn ang="0">
                    <a:pos x="54" y="676"/>
                  </a:cxn>
                  <a:cxn ang="0">
                    <a:pos x="0" y="0"/>
                  </a:cxn>
                </a:cxnLst>
                <a:rect l="0" t="0" r="r" b="b"/>
                <a:pathLst>
                  <a:path w="348" h="1272">
                    <a:moveTo>
                      <a:pt x="0" y="0"/>
                    </a:moveTo>
                    <a:lnTo>
                      <a:pt x="287" y="582"/>
                    </a:lnTo>
                    <a:lnTo>
                      <a:pt x="348" y="1272"/>
                    </a:lnTo>
                    <a:lnTo>
                      <a:pt x="54" y="676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96863"/>
                      <a:invGamma/>
                    </a:schemeClr>
                  </a:gs>
                </a:gsLst>
                <a:lin ang="18900000" scaled="1"/>
              </a:gradFill>
              <a:ln w="952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5752" name="Oval 152"/>
              <p:cNvSpPr>
                <a:spLocks noChangeArrowheads="1"/>
              </p:cNvSpPr>
              <p:nvPr userDrawn="1"/>
            </p:nvSpPr>
            <p:spPr bwMode="ltGray">
              <a:xfrm rot="-1684349">
                <a:off x="296" y="3047"/>
                <a:ext cx="221" cy="174"/>
              </a:xfrm>
              <a:prstGeom prst="ellipse">
                <a:avLst/>
              </a:pr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50000">
                    <a:schemeClr val="bg2"/>
                  </a:gs>
                  <a:gs pos="100000">
                    <a:schemeClr val="bg2">
                      <a:gamma/>
                      <a:shade val="90980"/>
                      <a:invGamma/>
                    </a:schemeClr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25753" name="Rectangle 153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25754" name="Rectangle 15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Arial" charset="0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25755" name="Rectangle 155"/>
          <p:cNvSpPr>
            <a:spLocks noGrp="1" noChangeArrowheads="1"/>
          </p:cNvSpPr>
          <p:nvPr>
            <p:ph type="dt" sz="quarter" idx="2"/>
          </p:nvPr>
        </p:nvSpPr>
        <p:spPr>
          <a:xfrm>
            <a:off x="304800" y="6248400"/>
            <a:ext cx="2286000" cy="457200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C0A33BED-A9E0-4ED0-A751-434506CE41AC}" type="datetimeFigureOut">
              <a:rPr lang="cs-CZ"/>
              <a:pPr/>
              <a:t>21.10.2013</a:t>
            </a:fld>
            <a:endParaRPr lang="cs-CZ"/>
          </a:p>
        </p:txBody>
      </p:sp>
      <p:sp>
        <p:nvSpPr>
          <p:cNvPr id="25756" name="Rectangle 156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25757" name="Rectangle 15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2286000" cy="457200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66F7E845-2347-4BBD-9175-25090CC0BD8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15504F4-7D7E-4CAA-B99C-23C4696053AC}" type="datetimeFigureOut">
              <a:rPr lang="cs-CZ"/>
              <a:pPr/>
              <a:t>21.10.2013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47CD92-F78E-4A9A-B879-DCDA68101A7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EA2C85-B0D0-4113-8C53-51F6B79FBF7A}" type="datetimeFigureOut">
              <a:rPr lang="cs-CZ"/>
              <a:pPr/>
              <a:t>21.10.2013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300306-91AC-492F-B361-41B0862ED67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04EDE4-5A8D-4CAB-B46B-5D7909F59C0B}" type="datetimeFigureOut">
              <a:rPr lang="cs-CZ"/>
              <a:pPr/>
              <a:t>21.10.2013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EC0B4F-6165-4654-BABE-0A047E572C6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B13A14-7091-4B52-AA1B-ECE96D010625}" type="datetimeFigureOut">
              <a:rPr lang="cs-CZ"/>
              <a:pPr/>
              <a:t>21.10.2013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5D5649-7FD3-4340-A4FF-905D71F300F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F246B8E-3F32-45F7-8D83-3414BF672616}" type="datetimeFigureOut">
              <a:rPr lang="cs-CZ"/>
              <a:pPr/>
              <a:t>21.10.2013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AFAD0C-E64F-427B-87C7-C05F39D2EBE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924C8CA-CF53-4525-9710-DE532F85C90C}" type="datetimeFigureOut">
              <a:rPr lang="cs-CZ"/>
              <a:pPr/>
              <a:t>21.10.2013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51ED4C-033F-4238-BA2C-DCC889944E3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6057DBA-2DA6-4E93-98E6-BA043B04289D}" type="datetimeFigureOut">
              <a:rPr lang="cs-CZ"/>
              <a:pPr/>
              <a:t>21.10.2013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38D04C-6528-4766-8464-EA260A17722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E836800-D5AA-43B3-AE58-9CCF3EF5279D}" type="datetimeFigureOut">
              <a:rPr lang="cs-CZ"/>
              <a:pPr/>
              <a:t>21.10.2013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30131D-0545-43DC-A257-837E65064F7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31ACBE2-1F71-4279-B2A7-0A81F1398171}" type="datetimeFigureOut">
              <a:rPr lang="cs-CZ"/>
              <a:pPr/>
              <a:t>21.10.2013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808CEB-566F-41A0-8BAC-9F7D9592391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EF3EB4-C275-4CEC-9FEE-327A9C40C526}" type="datetimeFigureOut">
              <a:rPr lang="cs-CZ"/>
              <a:pPr/>
              <a:t>21.10.2013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D05537-DBE8-48B1-AD82-2C9DA298243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90980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2"/>
          <p:cNvGrpSpPr>
            <a:grpSpLocks/>
          </p:cNvGrpSpPr>
          <p:nvPr/>
        </p:nvGrpSpPr>
        <p:grpSpPr bwMode="auto">
          <a:xfrm>
            <a:off x="0" y="1422400"/>
            <a:ext cx="9147175" cy="5435600"/>
            <a:chOff x="0" y="896"/>
            <a:chExt cx="5762" cy="3424"/>
          </a:xfrm>
        </p:grpSpPr>
        <p:grpSp>
          <p:nvGrpSpPr>
            <p:cNvPr id="24579" name="Group 3"/>
            <p:cNvGrpSpPr>
              <a:grpSpLocks/>
            </p:cNvGrpSpPr>
            <p:nvPr userDrawn="1"/>
          </p:nvGrpSpPr>
          <p:grpSpPr bwMode="auto">
            <a:xfrm>
              <a:off x="20" y="896"/>
              <a:ext cx="5742" cy="3424"/>
              <a:chOff x="20" y="896"/>
              <a:chExt cx="5742" cy="3424"/>
            </a:xfrm>
          </p:grpSpPr>
          <p:sp>
            <p:nvSpPr>
              <p:cNvPr id="24580" name="Freeform 4"/>
              <p:cNvSpPr>
                <a:spLocks/>
              </p:cNvSpPr>
              <p:nvPr userDrawn="1"/>
            </p:nvSpPr>
            <p:spPr bwMode="hidden">
              <a:xfrm>
                <a:off x="1399" y="1116"/>
                <a:ext cx="2815" cy="2110"/>
              </a:xfrm>
              <a:custGeom>
                <a:avLst/>
                <a:gdLst/>
                <a:ahLst/>
                <a:cxnLst>
                  <a:cxn ang="0">
                    <a:pos x="950" y="85"/>
                  </a:cxn>
                  <a:cxn ang="0">
                    <a:pos x="628" y="438"/>
                  </a:cxn>
                  <a:cxn ang="0">
                    <a:pos x="66" y="471"/>
                  </a:cxn>
                  <a:cxn ang="0">
                    <a:pos x="0" y="627"/>
                  </a:cxn>
                  <a:cxn ang="0">
                    <a:pos x="372" y="1026"/>
                  </a:cxn>
                  <a:cxn ang="0">
                    <a:pos x="611" y="902"/>
                  </a:cxn>
                  <a:cxn ang="0">
                    <a:pos x="992" y="1085"/>
                  </a:cxn>
                  <a:cxn ang="0">
                    <a:pos x="1116" y="1339"/>
                  </a:cxn>
                  <a:cxn ang="0">
                    <a:pos x="1083" y="1450"/>
                  </a:cxn>
                  <a:cxn ang="0">
                    <a:pos x="1124" y="1659"/>
                  </a:cxn>
                  <a:cxn ang="0">
                    <a:pos x="1149" y="1999"/>
                  </a:cxn>
                  <a:cxn ang="0">
                    <a:pos x="1463" y="2110"/>
                  </a:cxn>
                  <a:cxn ang="0">
                    <a:pos x="1686" y="2025"/>
                  </a:cxn>
                  <a:cxn ang="0">
                    <a:pos x="1603" y="1777"/>
                  </a:cxn>
                  <a:cxn ang="0">
                    <a:pos x="1991" y="1555"/>
                  </a:cxn>
                  <a:cxn ang="0">
                    <a:pos x="2281" y="1542"/>
                  </a:cxn>
                  <a:cxn ang="0">
                    <a:pos x="2446" y="1359"/>
                  </a:cxn>
                  <a:cxn ang="0">
                    <a:pos x="2361" y="1001"/>
                  </a:cxn>
                  <a:cxn ang="0">
                    <a:pos x="2606" y="893"/>
                  </a:cxn>
                  <a:cxn ang="0">
                    <a:pos x="2815" y="454"/>
                  </a:cxn>
                  <a:cxn ang="0">
                    <a:pos x="2518" y="0"/>
                  </a:cxn>
                </a:cxnLst>
                <a:rect l="0" t="0" r="r" b="b"/>
                <a:pathLst>
                  <a:path w="2815" h="2110">
                    <a:moveTo>
                      <a:pt x="950" y="85"/>
                    </a:moveTo>
                    <a:lnTo>
                      <a:pt x="628" y="438"/>
                    </a:lnTo>
                    <a:lnTo>
                      <a:pt x="66" y="471"/>
                    </a:lnTo>
                    <a:lnTo>
                      <a:pt x="0" y="627"/>
                    </a:lnTo>
                    <a:lnTo>
                      <a:pt x="372" y="1026"/>
                    </a:lnTo>
                    <a:lnTo>
                      <a:pt x="611" y="902"/>
                    </a:lnTo>
                    <a:lnTo>
                      <a:pt x="992" y="1085"/>
                    </a:lnTo>
                    <a:lnTo>
                      <a:pt x="1116" y="1339"/>
                    </a:lnTo>
                    <a:lnTo>
                      <a:pt x="1083" y="1450"/>
                    </a:lnTo>
                    <a:lnTo>
                      <a:pt x="1124" y="1659"/>
                    </a:lnTo>
                    <a:lnTo>
                      <a:pt x="1149" y="1999"/>
                    </a:lnTo>
                    <a:lnTo>
                      <a:pt x="1463" y="2110"/>
                    </a:lnTo>
                    <a:lnTo>
                      <a:pt x="1686" y="2025"/>
                    </a:lnTo>
                    <a:lnTo>
                      <a:pt x="1603" y="1777"/>
                    </a:lnTo>
                    <a:lnTo>
                      <a:pt x="1991" y="1555"/>
                    </a:lnTo>
                    <a:lnTo>
                      <a:pt x="2281" y="1542"/>
                    </a:lnTo>
                    <a:lnTo>
                      <a:pt x="2446" y="1359"/>
                    </a:lnTo>
                    <a:lnTo>
                      <a:pt x="2361" y="1001"/>
                    </a:lnTo>
                    <a:lnTo>
                      <a:pt x="2606" y="893"/>
                    </a:lnTo>
                    <a:lnTo>
                      <a:pt x="2815" y="454"/>
                    </a:lnTo>
                    <a:lnTo>
                      <a:pt x="2518" y="0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581" name="Freeform 5"/>
              <p:cNvSpPr>
                <a:spLocks/>
              </p:cNvSpPr>
              <p:nvPr userDrawn="1"/>
            </p:nvSpPr>
            <p:spPr bwMode="hidden">
              <a:xfrm>
                <a:off x="672" y="1116"/>
                <a:ext cx="3966" cy="2366"/>
              </a:xfrm>
              <a:custGeom>
                <a:avLst/>
                <a:gdLst/>
                <a:ahLst/>
                <a:cxnLst>
                  <a:cxn ang="0">
                    <a:pos x="1423" y="65"/>
                  </a:cxn>
                  <a:cxn ang="0">
                    <a:pos x="1148" y="262"/>
                  </a:cxn>
                  <a:cxn ang="0">
                    <a:pos x="934" y="216"/>
                  </a:cxn>
                  <a:cxn ang="0">
                    <a:pos x="529" y="314"/>
                  </a:cxn>
                  <a:cxn ang="0">
                    <a:pos x="174" y="327"/>
                  </a:cxn>
                  <a:cxn ang="0">
                    <a:pos x="0" y="628"/>
                  </a:cxn>
                  <a:cxn ang="0">
                    <a:pos x="91" y="726"/>
                  </a:cxn>
                  <a:cxn ang="0">
                    <a:pos x="231" y="654"/>
                  </a:cxn>
                  <a:cxn ang="0">
                    <a:pos x="430" y="687"/>
                  </a:cxn>
                  <a:cxn ang="0">
                    <a:pos x="504" y="850"/>
                  </a:cxn>
                  <a:cxn ang="0">
                    <a:pos x="347" y="1020"/>
                  </a:cxn>
                  <a:cxn ang="0">
                    <a:pos x="529" y="1144"/>
                  </a:cxn>
                  <a:cxn ang="0">
                    <a:pos x="727" y="1105"/>
                  </a:cxn>
                  <a:cxn ang="0">
                    <a:pos x="901" y="1216"/>
                  </a:cxn>
                  <a:cxn ang="0">
                    <a:pos x="1256" y="1229"/>
                  </a:cxn>
                  <a:cxn ang="0">
                    <a:pos x="1611" y="1425"/>
                  </a:cxn>
                  <a:cxn ang="0">
                    <a:pos x="1694" y="1673"/>
                  </a:cxn>
                  <a:cxn ang="0">
                    <a:pos x="1619" y="2118"/>
                  </a:cxn>
                  <a:cxn ang="0">
                    <a:pos x="1694" y="2268"/>
                  </a:cxn>
                  <a:cxn ang="0">
                    <a:pos x="2132" y="2242"/>
                  </a:cxn>
                  <a:cxn ang="0">
                    <a:pos x="2289" y="2366"/>
                  </a:cxn>
                  <a:cxn ang="0">
                    <a:pos x="2594" y="2046"/>
                  </a:cxn>
                  <a:cxn ang="0">
                    <a:pos x="2537" y="1817"/>
                  </a:cxn>
                  <a:cxn ang="0">
                    <a:pos x="2818" y="1673"/>
                  </a:cxn>
                  <a:cxn ang="0">
                    <a:pos x="3016" y="1719"/>
                  </a:cxn>
                  <a:cxn ang="0">
                    <a:pos x="3280" y="1615"/>
                  </a:cxn>
                  <a:cxn ang="0">
                    <a:pos x="3405" y="1174"/>
                  </a:cxn>
                  <a:cxn ang="0">
                    <a:pos x="3643" y="922"/>
                  </a:cxn>
                  <a:cxn ang="0">
                    <a:pos x="3966" y="896"/>
                  </a:cxn>
                  <a:cxn ang="0">
                    <a:pos x="3908" y="733"/>
                  </a:cxn>
                  <a:cxn ang="0">
                    <a:pos x="3669" y="563"/>
                  </a:cxn>
                  <a:cxn ang="0">
                    <a:pos x="3817" y="210"/>
                  </a:cxn>
                  <a:cxn ang="0">
                    <a:pos x="3590" y="0"/>
                  </a:cxn>
                </a:cxnLst>
                <a:rect l="0" t="0" r="r" b="b"/>
                <a:pathLst>
                  <a:path w="3966" h="2366">
                    <a:moveTo>
                      <a:pt x="1423" y="65"/>
                    </a:moveTo>
                    <a:lnTo>
                      <a:pt x="1148" y="262"/>
                    </a:lnTo>
                    <a:lnTo>
                      <a:pt x="934" y="216"/>
                    </a:lnTo>
                    <a:lnTo>
                      <a:pt x="529" y="314"/>
                    </a:lnTo>
                    <a:lnTo>
                      <a:pt x="174" y="327"/>
                    </a:lnTo>
                    <a:lnTo>
                      <a:pt x="0" y="628"/>
                    </a:lnTo>
                    <a:lnTo>
                      <a:pt x="91" y="726"/>
                    </a:lnTo>
                    <a:lnTo>
                      <a:pt x="231" y="654"/>
                    </a:lnTo>
                    <a:lnTo>
                      <a:pt x="430" y="687"/>
                    </a:lnTo>
                    <a:lnTo>
                      <a:pt x="504" y="850"/>
                    </a:lnTo>
                    <a:lnTo>
                      <a:pt x="347" y="1020"/>
                    </a:lnTo>
                    <a:lnTo>
                      <a:pt x="529" y="1144"/>
                    </a:lnTo>
                    <a:lnTo>
                      <a:pt x="727" y="1105"/>
                    </a:lnTo>
                    <a:lnTo>
                      <a:pt x="901" y="1216"/>
                    </a:lnTo>
                    <a:lnTo>
                      <a:pt x="1256" y="1229"/>
                    </a:lnTo>
                    <a:lnTo>
                      <a:pt x="1611" y="1425"/>
                    </a:lnTo>
                    <a:lnTo>
                      <a:pt x="1694" y="1673"/>
                    </a:lnTo>
                    <a:lnTo>
                      <a:pt x="1619" y="2118"/>
                    </a:lnTo>
                    <a:lnTo>
                      <a:pt x="1694" y="2268"/>
                    </a:lnTo>
                    <a:lnTo>
                      <a:pt x="2132" y="2242"/>
                    </a:lnTo>
                    <a:lnTo>
                      <a:pt x="2289" y="2366"/>
                    </a:lnTo>
                    <a:lnTo>
                      <a:pt x="2594" y="2046"/>
                    </a:lnTo>
                    <a:lnTo>
                      <a:pt x="2537" y="1817"/>
                    </a:lnTo>
                    <a:lnTo>
                      <a:pt x="2818" y="1673"/>
                    </a:lnTo>
                    <a:lnTo>
                      <a:pt x="3016" y="1719"/>
                    </a:lnTo>
                    <a:lnTo>
                      <a:pt x="3280" y="1615"/>
                    </a:lnTo>
                    <a:lnTo>
                      <a:pt x="3405" y="1174"/>
                    </a:lnTo>
                    <a:lnTo>
                      <a:pt x="3643" y="922"/>
                    </a:lnTo>
                    <a:lnTo>
                      <a:pt x="3966" y="896"/>
                    </a:lnTo>
                    <a:lnTo>
                      <a:pt x="3908" y="733"/>
                    </a:lnTo>
                    <a:lnTo>
                      <a:pt x="3669" y="563"/>
                    </a:lnTo>
                    <a:lnTo>
                      <a:pt x="3817" y="210"/>
                    </a:lnTo>
                    <a:lnTo>
                      <a:pt x="3590" y="0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582" name="Freeform 6"/>
              <p:cNvSpPr>
                <a:spLocks/>
              </p:cNvSpPr>
              <p:nvPr userDrawn="1"/>
            </p:nvSpPr>
            <p:spPr bwMode="hidden">
              <a:xfrm>
                <a:off x="20" y="1069"/>
                <a:ext cx="5732" cy="3107"/>
              </a:xfrm>
              <a:custGeom>
                <a:avLst/>
                <a:gdLst/>
                <a:ahLst/>
                <a:cxnLst>
                  <a:cxn ang="0">
                    <a:pos x="81" y="0"/>
                  </a:cxn>
                  <a:cxn ang="0">
                    <a:pos x="133" y="328"/>
                  </a:cxn>
                  <a:cxn ang="0">
                    <a:pos x="0" y="666"/>
                  </a:cxn>
                  <a:cxn ang="0">
                    <a:pos x="83" y="1221"/>
                  </a:cxn>
                  <a:cxn ang="0">
                    <a:pos x="413" y="1515"/>
                  </a:cxn>
                  <a:cxn ang="0">
                    <a:pos x="881" y="1700"/>
                  </a:cxn>
                  <a:cxn ang="0">
                    <a:pos x="1440" y="1651"/>
                  </a:cxn>
                  <a:cxn ang="0">
                    <a:pos x="1755" y="1940"/>
                  </a:cxn>
                  <a:cxn ang="0">
                    <a:pos x="1653" y="2126"/>
                  </a:cxn>
                  <a:cxn ang="0">
                    <a:pos x="1136" y="2142"/>
                  </a:cxn>
                  <a:cxn ang="0">
                    <a:pos x="911" y="2021"/>
                  </a:cxn>
                  <a:cxn ang="0">
                    <a:pos x="739" y="2142"/>
                  </a:cxn>
                  <a:cxn ang="0">
                    <a:pos x="954" y="2524"/>
                  </a:cxn>
                  <a:cxn ang="0">
                    <a:pos x="973" y="2905"/>
                  </a:cxn>
                  <a:cxn ang="0">
                    <a:pos x="1511" y="3107"/>
                  </a:cxn>
                  <a:cxn ang="0">
                    <a:pos x="1644" y="2922"/>
                  </a:cxn>
                  <a:cxn ang="0">
                    <a:pos x="2077" y="2797"/>
                  </a:cxn>
                  <a:cxn ang="0">
                    <a:pos x="2610" y="2962"/>
                  </a:cxn>
                  <a:cxn ang="0">
                    <a:pos x="3222" y="2812"/>
                  </a:cxn>
                  <a:cxn ang="0">
                    <a:pos x="3443" y="2922"/>
                  </a:cxn>
                  <a:cxn ang="0">
                    <a:pos x="3861" y="2648"/>
                  </a:cxn>
                  <a:cxn ang="0">
                    <a:pos x="4125" y="2311"/>
                  </a:cxn>
                  <a:cxn ang="0">
                    <a:pos x="4369" y="2318"/>
                  </a:cxn>
                  <a:cxn ang="0">
                    <a:pos x="4554" y="2445"/>
                  </a:cxn>
                  <a:cxn ang="0">
                    <a:pos x="5015" y="2142"/>
                  </a:cxn>
                  <a:cxn ang="0">
                    <a:pos x="5404" y="2185"/>
                  </a:cxn>
                  <a:cxn ang="0">
                    <a:pos x="5732" y="2069"/>
                  </a:cxn>
                </a:cxnLst>
                <a:rect l="0" t="0" r="r" b="b"/>
                <a:pathLst>
                  <a:path w="5732" h="3107">
                    <a:moveTo>
                      <a:pt x="81" y="0"/>
                    </a:moveTo>
                    <a:lnTo>
                      <a:pt x="133" y="328"/>
                    </a:lnTo>
                    <a:lnTo>
                      <a:pt x="0" y="666"/>
                    </a:lnTo>
                    <a:lnTo>
                      <a:pt x="83" y="1221"/>
                    </a:lnTo>
                    <a:lnTo>
                      <a:pt x="413" y="1515"/>
                    </a:lnTo>
                    <a:lnTo>
                      <a:pt x="881" y="1700"/>
                    </a:lnTo>
                    <a:lnTo>
                      <a:pt x="1440" y="1651"/>
                    </a:lnTo>
                    <a:lnTo>
                      <a:pt x="1755" y="1940"/>
                    </a:lnTo>
                    <a:lnTo>
                      <a:pt x="1653" y="2126"/>
                    </a:lnTo>
                    <a:lnTo>
                      <a:pt x="1136" y="2142"/>
                    </a:lnTo>
                    <a:lnTo>
                      <a:pt x="911" y="2021"/>
                    </a:lnTo>
                    <a:lnTo>
                      <a:pt x="739" y="2142"/>
                    </a:lnTo>
                    <a:lnTo>
                      <a:pt x="954" y="2524"/>
                    </a:lnTo>
                    <a:lnTo>
                      <a:pt x="973" y="2905"/>
                    </a:lnTo>
                    <a:lnTo>
                      <a:pt x="1511" y="3107"/>
                    </a:lnTo>
                    <a:lnTo>
                      <a:pt x="1644" y="2922"/>
                    </a:lnTo>
                    <a:lnTo>
                      <a:pt x="2077" y="2797"/>
                    </a:lnTo>
                    <a:lnTo>
                      <a:pt x="2610" y="2962"/>
                    </a:lnTo>
                    <a:lnTo>
                      <a:pt x="3222" y="2812"/>
                    </a:lnTo>
                    <a:lnTo>
                      <a:pt x="3443" y="2922"/>
                    </a:lnTo>
                    <a:lnTo>
                      <a:pt x="3861" y="2648"/>
                    </a:lnTo>
                    <a:lnTo>
                      <a:pt x="4125" y="2311"/>
                    </a:lnTo>
                    <a:lnTo>
                      <a:pt x="4369" y="2318"/>
                    </a:lnTo>
                    <a:lnTo>
                      <a:pt x="4554" y="2445"/>
                    </a:lnTo>
                    <a:lnTo>
                      <a:pt x="5015" y="2142"/>
                    </a:lnTo>
                    <a:lnTo>
                      <a:pt x="5404" y="2185"/>
                    </a:lnTo>
                    <a:lnTo>
                      <a:pt x="5732" y="206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583" name="Freeform 7"/>
              <p:cNvSpPr>
                <a:spLocks/>
              </p:cNvSpPr>
              <p:nvPr userDrawn="1"/>
            </p:nvSpPr>
            <p:spPr bwMode="hidden">
              <a:xfrm>
                <a:off x="242" y="1145"/>
                <a:ext cx="5512" cy="2760"/>
              </a:xfrm>
              <a:custGeom>
                <a:avLst/>
                <a:gdLst/>
                <a:ahLst/>
                <a:cxnLst>
                  <a:cxn ang="0">
                    <a:pos x="240" y="0"/>
                  </a:cxn>
                  <a:cxn ang="0">
                    <a:pos x="0" y="336"/>
                  </a:cxn>
                  <a:cxn ang="0">
                    <a:pos x="82" y="821"/>
                  </a:cxn>
                  <a:cxn ang="0">
                    <a:pos x="243" y="873"/>
                  </a:cxn>
                  <a:cxn ang="0">
                    <a:pos x="473" y="1087"/>
                  </a:cxn>
                  <a:cxn ang="0">
                    <a:pos x="557" y="1441"/>
                  </a:cxn>
                  <a:cxn ang="0">
                    <a:pos x="839" y="1499"/>
                  </a:cxn>
                  <a:cxn ang="0">
                    <a:pos x="1258" y="1349"/>
                  </a:cxn>
                  <a:cxn ang="0">
                    <a:pos x="1307" y="1493"/>
                  </a:cxn>
                  <a:cxn ang="0">
                    <a:pos x="1621" y="1513"/>
                  </a:cxn>
                  <a:cxn ang="0">
                    <a:pos x="1862" y="1865"/>
                  </a:cxn>
                  <a:cxn ang="0">
                    <a:pos x="1668" y="2166"/>
                  </a:cxn>
                  <a:cxn ang="0">
                    <a:pos x="1308" y="2217"/>
                  </a:cxn>
                  <a:cxn ang="0">
                    <a:pos x="992" y="2172"/>
                  </a:cxn>
                  <a:cxn ang="0">
                    <a:pos x="903" y="2244"/>
                  </a:cxn>
                  <a:cxn ang="0">
                    <a:pos x="1008" y="2415"/>
                  </a:cxn>
                  <a:cxn ang="0">
                    <a:pos x="992" y="2538"/>
                  </a:cxn>
                  <a:cxn ang="0">
                    <a:pos x="1137" y="2760"/>
                  </a:cxn>
                  <a:cxn ang="0">
                    <a:pos x="1661" y="2623"/>
                  </a:cxn>
                  <a:cxn ang="0">
                    <a:pos x="1725" y="2492"/>
                  </a:cxn>
                  <a:cxn ang="0">
                    <a:pos x="1895" y="2551"/>
                  </a:cxn>
                  <a:cxn ang="0">
                    <a:pos x="2338" y="2448"/>
                  </a:cxn>
                  <a:cxn ang="0">
                    <a:pos x="2443" y="2714"/>
                  </a:cxn>
                  <a:cxn ang="0">
                    <a:pos x="2870" y="2541"/>
                  </a:cxn>
                  <a:cxn ang="0">
                    <a:pos x="3264" y="2591"/>
                  </a:cxn>
                  <a:cxn ang="0">
                    <a:pos x="3522" y="2427"/>
                  </a:cxn>
                  <a:cxn ang="0">
                    <a:pos x="3594" y="2081"/>
                  </a:cxn>
                  <a:cxn ang="0">
                    <a:pos x="4013" y="2087"/>
                  </a:cxn>
                  <a:cxn ang="0">
                    <a:pos x="4070" y="1924"/>
                  </a:cxn>
                  <a:cxn ang="0">
                    <a:pos x="4239" y="1931"/>
                  </a:cxn>
                  <a:cxn ang="0">
                    <a:pos x="4465" y="2094"/>
                  </a:cxn>
                  <a:cxn ang="0">
                    <a:pos x="4836" y="1814"/>
                  </a:cxn>
                  <a:cxn ang="0">
                    <a:pos x="5225" y="1785"/>
                  </a:cxn>
                  <a:cxn ang="0">
                    <a:pos x="5367" y="1571"/>
                  </a:cxn>
                  <a:cxn ang="0">
                    <a:pos x="5512" y="1585"/>
                  </a:cxn>
                </a:cxnLst>
                <a:rect l="0" t="0" r="r" b="b"/>
                <a:pathLst>
                  <a:path w="5512" h="2760">
                    <a:moveTo>
                      <a:pt x="240" y="0"/>
                    </a:moveTo>
                    <a:lnTo>
                      <a:pt x="0" y="336"/>
                    </a:lnTo>
                    <a:lnTo>
                      <a:pt x="82" y="821"/>
                    </a:lnTo>
                    <a:lnTo>
                      <a:pt x="243" y="873"/>
                    </a:lnTo>
                    <a:lnTo>
                      <a:pt x="473" y="1087"/>
                    </a:lnTo>
                    <a:lnTo>
                      <a:pt x="557" y="1441"/>
                    </a:lnTo>
                    <a:lnTo>
                      <a:pt x="839" y="1499"/>
                    </a:lnTo>
                    <a:lnTo>
                      <a:pt x="1258" y="1349"/>
                    </a:lnTo>
                    <a:lnTo>
                      <a:pt x="1307" y="1493"/>
                    </a:lnTo>
                    <a:lnTo>
                      <a:pt x="1621" y="1513"/>
                    </a:lnTo>
                    <a:lnTo>
                      <a:pt x="1862" y="1865"/>
                    </a:lnTo>
                    <a:lnTo>
                      <a:pt x="1668" y="2166"/>
                    </a:lnTo>
                    <a:lnTo>
                      <a:pt x="1308" y="2217"/>
                    </a:lnTo>
                    <a:lnTo>
                      <a:pt x="992" y="2172"/>
                    </a:lnTo>
                    <a:lnTo>
                      <a:pt x="903" y="2244"/>
                    </a:lnTo>
                    <a:lnTo>
                      <a:pt x="1008" y="2415"/>
                    </a:lnTo>
                    <a:lnTo>
                      <a:pt x="992" y="2538"/>
                    </a:lnTo>
                    <a:lnTo>
                      <a:pt x="1137" y="2760"/>
                    </a:lnTo>
                    <a:lnTo>
                      <a:pt x="1661" y="2623"/>
                    </a:lnTo>
                    <a:lnTo>
                      <a:pt x="1725" y="2492"/>
                    </a:lnTo>
                    <a:lnTo>
                      <a:pt x="1895" y="2551"/>
                    </a:lnTo>
                    <a:lnTo>
                      <a:pt x="2338" y="2448"/>
                    </a:lnTo>
                    <a:lnTo>
                      <a:pt x="2443" y="2714"/>
                    </a:lnTo>
                    <a:lnTo>
                      <a:pt x="2870" y="2541"/>
                    </a:lnTo>
                    <a:lnTo>
                      <a:pt x="3264" y="2591"/>
                    </a:lnTo>
                    <a:lnTo>
                      <a:pt x="3522" y="2427"/>
                    </a:lnTo>
                    <a:lnTo>
                      <a:pt x="3594" y="2081"/>
                    </a:lnTo>
                    <a:lnTo>
                      <a:pt x="4013" y="2087"/>
                    </a:lnTo>
                    <a:lnTo>
                      <a:pt x="4070" y="1924"/>
                    </a:lnTo>
                    <a:lnTo>
                      <a:pt x="4239" y="1931"/>
                    </a:lnTo>
                    <a:lnTo>
                      <a:pt x="4465" y="2094"/>
                    </a:lnTo>
                    <a:lnTo>
                      <a:pt x="4836" y="1814"/>
                    </a:lnTo>
                    <a:lnTo>
                      <a:pt x="5225" y="1785"/>
                    </a:lnTo>
                    <a:lnTo>
                      <a:pt x="5367" y="1571"/>
                    </a:lnTo>
                    <a:lnTo>
                      <a:pt x="5512" y="1585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584" name="Freeform 8"/>
              <p:cNvSpPr>
                <a:spLocks/>
              </p:cNvSpPr>
              <p:nvPr userDrawn="1"/>
            </p:nvSpPr>
            <p:spPr bwMode="hidden">
              <a:xfrm>
                <a:off x="4840" y="984"/>
                <a:ext cx="790" cy="1189"/>
              </a:xfrm>
              <a:custGeom>
                <a:avLst/>
                <a:gdLst/>
                <a:ahLst/>
                <a:cxnLst>
                  <a:cxn ang="0">
                    <a:pos x="139" y="0"/>
                  </a:cxn>
                  <a:cxn ang="0">
                    <a:pos x="210" y="233"/>
                  </a:cxn>
                  <a:cxn ang="0">
                    <a:pos x="159" y="643"/>
                  </a:cxn>
                  <a:cxn ang="0">
                    <a:pos x="454" y="771"/>
                  </a:cxn>
                  <a:cxn ang="0">
                    <a:pos x="605" y="1046"/>
                  </a:cxn>
                  <a:cxn ang="0">
                    <a:pos x="790" y="1189"/>
                  </a:cxn>
                  <a:cxn ang="0">
                    <a:pos x="540" y="1111"/>
                  </a:cxn>
                  <a:cxn ang="0">
                    <a:pos x="363" y="883"/>
                  </a:cxn>
                  <a:cxn ang="0">
                    <a:pos x="139" y="852"/>
                  </a:cxn>
                  <a:cxn ang="0">
                    <a:pos x="0" y="499"/>
                  </a:cxn>
                  <a:cxn ang="0">
                    <a:pos x="48" y="209"/>
                  </a:cxn>
                </a:cxnLst>
                <a:rect l="0" t="0" r="r" b="b"/>
                <a:pathLst>
                  <a:path w="790" h="1189">
                    <a:moveTo>
                      <a:pt x="139" y="0"/>
                    </a:moveTo>
                    <a:lnTo>
                      <a:pt x="210" y="233"/>
                    </a:lnTo>
                    <a:lnTo>
                      <a:pt x="159" y="643"/>
                    </a:lnTo>
                    <a:lnTo>
                      <a:pt x="454" y="771"/>
                    </a:lnTo>
                    <a:lnTo>
                      <a:pt x="605" y="1046"/>
                    </a:lnTo>
                    <a:lnTo>
                      <a:pt x="790" y="1189"/>
                    </a:lnTo>
                    <a:lnTo>
                      <a:pt x="540" y="1111"/>
                    </a:lnTo>
                    <a:lnTo>
                      <a:pt x="363" y="883"/>
                    </a:lnTo>
                    <a:lnTo>
                      <a:pt x="139" y="852"/>
                    </a:lnTo>
                    <a:lnTo>
                      <a:pt x="0" y="499"/>
                    </a:lnTo>
                    <a:lnTo>
                      <a:pt x="48" y="209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585" name="Freeform 9"/>
              <p:cNvSpPr>
                <a:spLocks/>
              </p:cNvSpPr>
              <p:nvPr userDrawn="1"/>
            </p:nvSpPr>
            <p:spPr bwMode="hidden">
              <a:xfrm>
                <a:off x="5173" y="896"/>
                <a:ext cx="579" cy="11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8" y="328"/>
                  </a:cxn>
                  <a:cxn ang="0">
                    <a:pos x="9" y="659"/>
                  </a:cxn>
                  <a:cxn ang="0">
                    <a:pos x="40" y="763"/>
                  </a:cxn>
                  <a:cxn ang="0">
                    <a:pos x="234" y="739"/>
                  </a:cxn>
                  <a:cxn ang="0">
                    <a:pos x="344" y="1055"/>
                  </a:cxn>
                  <a:cxn ang="0">
                    <a:pos x="579" y="1117"/>
                  </a:cxn>
                </a:cxnLst>
                <a:rect l="0" t="0" r="r" b="b"/>
                <a:pathLst>
                  <a:path w="579" h="1117">
                    <a:moveTo>
                      <a:pt x="0" y="0"/>
                    </a:moveTo>
                    <a:lnTo>
                      <a:pt x="128" y="328"/>
                    </a:lnTo>
                    <a:lnTo>
                      <a:pt x="9" y="659"/>
                    </a:lnTo>
                    <a:lnTo>
                      <a:pt x="40" y="763"/>
                    </a:lnTo>
                    <a:lnTo>
                      <a:pt x="234" y="739"/>
                    </a:lnTo>
                    <a:lnTo>
                      <a:pt x="344" y="1055"/>
                    </a:lnTo>
                    <a:lnTo>
                      <a:pt x="579" y="1117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586" name="Freeform 10"/>
              <p:cNvSpPr>
                <a:spLocks/>
              </p:cNvSpPr>
              <p:nvPr userDrawn="1"/>
            </p:nvSpPr>
            <p:spPr bwMode="hidden">
              <a:xfrm>
                <a:off x="3291" y="968"/>
                <a:ext cx="2471" cy="2396"/>
              </a:xfrm>
              <a:custGeom>
                <a:avLst/>
                <a:gdLst/>
                <a:ahLst/>
                <a:cxnLst>
                  <a:cxn ang="0">
                    <a:pos x="1118" y="0"/>
                  </a:cxn>
                  <a:cxn ang="0">
                    <a:pos x="1179" y="225"/>
                  </a:cxn>
                  <a:cxn ang="0">
                    <a:pos x="1393" y="339"/>
                  </a:cxn>
                  <a:cxn ang="0">
                    <a:pos x="1404" y="548"/>
                  </a:cxn>
                  <a:cxn ang="0">
                    <a:pos x="1342" y="732"/>
                  </a:cxn>
                  <a:cxn ang="0">
                    <a:pos x="1434" y="925"/>
                  </a:cxn>
                  <a:cxn ang="0">
                    <a:pos x="1455" y="1109"/>
                  </a:cxn>
                  <a:cxn ang="0">
                    <a:pos x="1311" y="1142"/>
                  </a:cxn>
                  <a:cxn ang="0">
                    <a:pos x="926" y="1384"/>
                  </a:cxn>
                  <a:cxn ang="0">
                    <a:pos x="975" y="1456"/>
                  </a:cxn>
                  <a:cxn ang="0">
                    <a:pos x="956" y="1624"/>
                  </a:cxn>
                  <a:cxn ang="0">
                    <a:pos x="782" y="1817"/>
                  </a:cxn>
                  <a:cxn ang="0">
                    <a:pos x="539" y="1978"/>
                  </a:cxn>
                  <a:cxn ang="0">
                    <a:pos x="152" y="2026"/>
                  </a:cxn>
                  <a:cxn ang="0">
                    <a:pos x="19" y="2251"/>
                  </a:cxn>
                  <a:cxn ang="0">
                    <a:pos x="0" y="2396"/>
                  </a:cxn>
                  <a:cxn ang="0">
                    <a:pos x="213" y="2179"/>
                  </a:cxn>
                  <a:cxn ang="0">
                    <a:pos x="629" y="2090"/>
                  </a:cxn>
                  <a:cxn ang="0">
                    <a:pos x="894" y="1906"/>
                  </a:cxn>
                  <a:cxn ang="0">
                    <a:pos x="1230" y="1986"/>
                  </a:cxn>
                  <a:cxn ang="0">
                    <a:pos x="1668" y="1906"/>
                  </a:cxn>
                  <a:cxn ang="0">
                    <a:pos x="1983" y="1745"/>
                  </a:cxn>
                  <a:cxn ang="0">
                    <a:pos x="2014" y="1600"/>
                  </a:cxn>
                  <a:cxn ang="0">
                    <a:pos x="2237" y="1496"/>
                  </a:cxn>
                  <a:cxn ang="0">
                    <a:pos x="2359" y="1552"/>
                  </a:cxn>
                  <a:cxn ang="0">
                    <a:pos x="2471" y="1479"/>
                  </a:cxn>
                </a:cxnLst>
                <a:rect l="0" t="0" r="r" b="b"/>
                <a:pathLst>
                  <a:path w="2471" h="2396">
                    <a:moveTo>
                      <a:pt x="1118" y="0"/>
                    </a:moveTo>
                    <a:lnTo>
                      <a:pt x="1179" y="225"/>
                    </a:lnTo>
                    <a:lnTo>
                      <a:pt x="1393" y="339"/>
                    </a:lnTo>
                    <a:lnTo>
                      <a:pt x="1404" y="548"/>
                    </a:lnTo>
                    <a:lnTo>
                      <a:pt x="1342" y="732"/>
                    </a:lnTo>
                    <a:lnTo>
                      <a:pt x="1434" y="925"/>
                    </a:lnTo>
                    <a:lnTo>
                      <a:pt x="1455" y="1109"/>
                    </a:lnTo>
                    <a:lnTo>
                      <a:pt x="1311" y="1142"/>
                    </a:lnTo>
                    <a:lnTo>
                      <a:pt x="926" y="1384"/>
                    </a:lnTo>
                    <a:lnTo>
                      <a:pt x="975" y="1456"/>
                    </a:lnTo>
                    <a:lnTo>
                      <a:pt x="956" y="1624"/>
                    </a:lnTo>
                    <a:lnTo>
                      <a:pt x="782" y="1817"/>
                    </a:lnTo>
                    <a:lnTo>
                      <a:pt x="539" y="1978"/>
                    </a:lnTo>
                    <a:lnTo>
                      <a:pt x="152" y="2026"/>
                    </a:lnTo>
                    <a:lnTo>
                      <a:pt x="19" y="2251"/>
                    </a:lnTo>
                    <a:lnTo>
                      <a:pt x="0" y="2396"/>
                    </a:lnTo>
                    <a:lnTo>
                      <a:pt x="213" y="2179"/>
                    </a:lnTo>
                    <a:lnTo>
                      <a:pt x="629" y="2090"/>
                    </a:lnTo>
                    <a:lnTo>
                      <a:pt x="894" y="1906"/>
                    </a:lnTo>
                    <a:lnTo>
                      <a:pt x="1230" y="1986"/>
                    </a:lnTo>
                    <a:lnTo>
                      <a:pt x="1668" y="1906"/>
                    </a:lnTo>
                    <a:lnTo>
                      <a:pt x="1983" y="1745"/>
                    </a:lnTo>
                    <a:lnTo>
                      <a:pt x="2014" y="1600"/>
                    </a:lnTo>
                    <a:lnTo>
                      <a:pt x="2237" y="1496"/>
                    </a:lnTo>
                    <a:lnTo>
                      <a:pt x="2359" y="1552"/>
                    </a:lnTo>
                    <a:lnTo>
                      <a:pt x="2471" y="147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587" name="Freeform 11"/>
              <p:cNvSpPr>
                <a:spLocks/>
              </p:cNvSpPr>
              <p:nvPr userDrawn="1"/>
            </p:nvSpPr>
            <p:spPr bwMode="hidden">
              <a:xfrm>
                <a:off x="2366" y="1067"/>
                <a:ext cx="1399" cy="1349"/>
              </a:xfrm>
              <a:custGeom>
                <a:avLst/>
                <a:gdLst/>
                <a:ahLst/>
                <a:cxnLst>
                  <a:cxn ang="0">
                    <a:pos x="620" y="155"/>
                  </a:cxn>
                  <a:cxn ang="0">
                    <a:pos x="421" y="155"/>
                  </a:cxn>
                  <a:cxn ang="0">
                    <a:pos x="205" y="507"/>
                  </a:cxn>
                  <a:cxn ang="0">
                    <a:pos x="0" y="673"/>
                  </a:cxn>
                  <a:cxn ang="0">
                    <a:pos x="487" y="783"/>
                  </a:cxn>
                  <a:cxn ang="0">
                    <a:pos x="425" y="1009"/>
                  </a:cxn>
                  <a:cxn ang="0">
                    <a:pos x="617" y="1086"/>
                  </a:cxn>
                  <a:cxn ang="0">
                    <a:pos x="498" y="1349"/>
                  </a:cxn>
                  <a:cxn ang="0">
                    <a:pos x="961" y="1035"/>
                  </a:cxn>
                  <a:cxn ang="0">
                    <a:pos x="926" y="776"/>
                  </a:cxn>
                  <a:cxn ang="0">
                    <a:pos x="1181" y="749"/>
                  </a:cxn>
                  <a:cxn ang="0">
                    <a:pos x="1399" y="601"/>
                  </a:cxn>
                  <a:cxn ang="0">
                    <a:pos x="1315" y="416"/>
                  </a:cxn>
                  <a:cxn ang="0">
                    <a:pos x="1341" y="196"/>
                  </a:cxn>
                  <a:cxn ang="0">
                    <a:pos x="1171" y="164"/>
                  </a:cxn>
                  <a:cxn ang="0">
                    <a:pos x="928" y="0"/>
                  </a:cxn>
                  <a:cxn ang="0">
                    <a:pos x="620" y="155"/>
                  </a:cxn>
                </a:cxnLst>
                <a:rect l="0" t="0" r="r" b="b"/>
                <a:pathLst>
                  <a:path w="1399" h="1349">
                    <a:moveTo>
                      <a:pt x="620" y="155"/>
                    </a:moveTo>
                    <a:lnTo>
                      <a:pt x="421" y="155"/>
                    </a:lnTo>
                    <a:lnTo>
                      <a:pt x="205" y="507"/>
                    </a:lnTo>
                    <a:lnTo>
                      <a:pt x="0" y="673"/>
                    </a:lnTo>
                    <a:lnTo>
                      <a:pt x="487" y="783"/>
                    </a:lnTo>
                    <a:lnTo>
                      <a:pt x="425" y="1009"/>
                    </a:lnTo>
                    <a:lnTo>
                      <a:pt x="617" y="1086"/>
                    </a:lnTo>
                    <a:lnTo>
                      <a:pt x="498" y="1349"/>
                    </a:lnTo>
                    <a:lnTo>
                      <a:pt x="961" y="1035"/>
                    </a:lnTo>
                    <a:lnTo>
                      <a:pt x="926" y="776"/>
                    </a:lnTo>
                    <a:lnTo>
                      <a:pt x="1181" y="749"/>
                    </a:lnTo>
                    <a:lnTo>
                      <a:pt x="1399" y="601"/>
                    </a:lnTo>
                    <a:lnTo>
                      <a:pt x="1315" y="416"/>
                    </a:lnTo>
                    <a:lnTo>
                      <a:pt x="1341" y="196"/>
                    </a:lnTo>
                    <a:lnTo>
                      <a:pt x="1171" y="164"/>
                    </a:lnTo>
                    <a:lnTo>
                      <a:pt x="928" y="0"/>
                    </a:lnTo>
                    <a:lnTo>
                      <a:pt x="620" y="155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588" name="Freeform 12"/>
              <p:cNvSpPr>
                <a:spLocks/>
              </p:cNvSpPr>
              <p:nvPr userDrawn="1"/>
            </p:nvSpPr>
            <p:spPr bwMode="hidden">
              <a:xfrm>
                <a:off x="4275" y="2031"/>
                <a:ext cx="1256" cy="810"/>
              </a:xfrm>
              <a:custGeom>
                <a:avLst/>
                <a:gdLst/>
                <a:ahLst/>
                <a:cxnLst>
                  <a:cxn ang="0">
                    <a:pos x="719" y="183"/>
                  </a:cxn>
                  <a:cxn ang="0">
                    <a:pos x="760" y="33"/>
                  </a:cxn>
                  <a:cxn ang="0">
                    <a:pos x="884" y="0"/>
                  </a:cxn>
                  <a:cxn ang="0">
                    <a:pos x="983" y="78"/>
                  </a:cxn>
                  <a:cxn ang="0">
                    <a:pos x="1082" y="248"/>
                  </a:cxn>
                  <a:cxn ang="0">
                    <a:pos x="1256" y="229"/>
                  </a:cxn>
                  <a:cxn ang="0">
                    <a:pos x="1248" y="359"/>
                  </a:cxn>
                  <a:cxn ang="0">
                    <a:pos x="1016" y="431"/>
                  </a:cxn>
                  <a:cxn ang="0">
                    <a:pos x="879" y="417"/>
                  </a:cxn>
                  <a:cxn ang="0">
                    <a:pos x="719" y="481"/>
                  </a:cxn>
                  <a:cxn ang="0">
                    <a:pos x="591" y="633"/>
                  </a:cxn>
                  <a:cxn ang="0">
                    <a:pos x="423" y="537"/>
                  </a:cxn>
                  <a:cxn ang="0">
                    <a:pos x="256" y="810"/>
                  </a:cxn>
                  <a:cxn ang="0">
                    <a:pos x="66" y="764"/>
                  </a:cxn>
                  <a:cxn ang="0">
                    <a:pos x="0" y="601"/>
                  </a:cxn>
                  <a:cxn ang="0">
                    <a:pos x="157" y="483"/>
                  </a:cxn>
                  <a:cxn ang="0">
                    <a:pos x="248" y="281"/>
                  </a:cxn>
                  <a:cxn ang="0">
                    <a:pos x="438" y="150"/>
                  </a:cxn>
                  <a:cxn ang="0">
                    <a:pos x="719" y="189"/>
                  </a:cxn>
                </a:cxnLst>
                <a:rect l="0" t="0" r="r" b="b"/>
                <a:pathLst>
                  <a:path w="1256" h="810">
                    <a:moveTo>
                      <a:pt x="719" y="183"/>
                    </a:moveTo>
                    <a:lnTo>
                      <a:pt x="760" y="33"/>
                    </a:lnTo>
                    <a:lnTo>
                      <a:pt x="884" y="0"/>
                    </a:lnTo>
                    <a:lnTo>
                      <a:pt x="983" y="78"/>
                    </a:lnTo>
                    <a:lnTo>
                      <a:pt x="1082" y="248"/>
                    </a:lnTo>
                    <a:lnTo>
                      <a:pt x="1256" y="229"/>
                    </a:lnTo>
                    <a:lnTo>
                      <a:pt x="1248" y="359"/>
                    </a:lnTo>
                    <a:lnTo>
                      <a:pt x="1016" y="431"/>
                    </a:lnTo>
                    <a:lnTo>
                      <a:pt x="879" y="417"/>
                    </a:lnTo>
                    <a:lnTo>
                      <a:pt x="719" y="481"/>
                    </a:lnTo>
                    <a:lnTo>
                      <a:pt x="591" y="633"/>
                    </a:lnTo>
                    <a:lnTo>
                      <a:pt x="423" y="537"/>
                    </a:lnTo>
                    <a:lnTo>
                      <a:pt x="256" y="810"/>
                    </a:lnTo>
                    <a:lnTo>
                      <a:pt x="66" y="764"/>
                    </a:lnTo>
                    <a:lnTo>
                      <a:pt x="0" y="601"/>
                    </a:lnTo>
                    <a:lnTo>
                      <a:pt x="157" y="483"/>
                    </a:lnTo>
                    <a:lnTo>
                      <a:pt x="248" y="281"/>
                    </a:lnTo>
                    <a:lnTo>
                      <a:pt x="438" y="150"/>
                    </a:lnTo>
                    <a:lnTo>
                      <a:pt x="719" y="189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589" name="Freeform 13"/>
              <p:cNvSpPr>
                <a:spLocks/>
              </p:cNvSpPr>
              <p:nvPr userDrawn="1"/>
            </p:nvSpPr>
            <p:spPr bwMode="hidden">
              <a:xfrm>
                <a:off x="2914" y="3476"/>
                <a:ext cx="2848" cy="788"/>
              </a:xfrm>
              <a:custGeom>
                <a:avLst/>
                <a:gdLst/>
                <a:ahLst/>
                <a:cxnLst>
                  <a:cxn ang="0">
                    <a:pos x="2838" y="16"/>
                  </a:cxn>
                  <a:cxn ang="0">
                    <a:pos x="2493" y="0"/>
                  </a:cxn>
                  <a:cxn ang="0">
                    <a:pos x="2278" y="81"/>
                  </a:cxn>
                  <a:cxn ang="0">
                    <a:pos x="1936" y="44"/>
                  </a:cxn>
                  <a:cxn ang="0">
                    <a:pos x="1739" y="354"/>
                  </a:cxn>
                  <a:cxn ang="0">
                    <a:pos x="1600" y="212"/>
                  </a:cxn>
                  <a:cxn ang="0">
                    <a:pos x="1352" y="308"/>
                  </a:cxn>
                  <a:cxn ang="0">
                    <a:pos x="1445" y="515"/>
                  </a:cxn>
                  <a:cxn ang="0">
                    <a:pos x="1072" y="412"/>
                  </a:cxn>
                  <a:cxn ang="0">
                    <a:pos x="888" y="540"/>
                  </a:cxn>
                  <a:cxn ang="0">
                    <a:pos x="0" y="660"/>
                  </a:cxn>
                  <a:cxn ang="0">
                    <a:pos x="288" y="788"/>
                  </a:cxn>
                  <a:cxn ang="0">
                    <a:pos x="1040" y="676"/>
                  </a:cxn>
                  <a:cxn ang="0">
                    <a:pos x="1272" y="748"/>
                  </a:cxn>
                  <a:cxn ang="0">
                    <a:pos x="2096" y="691"/>
                  </a:cxn>
                  <a:cxn ang="0">
                    <a:pos x="2320" y="748"/>
                  </a:cxn>
                  <a:cxn ang="0">
                    <a:pos x="2456" y="596"/>
                  </a:cxn>
                  <a:cxn ang="0">
                    <a:pos x="2712" y="716"/>
                  </a:cxn>
                  <a:cxn ang="0">
                    <a:pos x="2716" y="339"/>
                  </a:cxn>
                  <a:cxn ang="0">
                    <a:pos x="2848" y="258"/>
                  </a:cxn>
                </a:cxnLst>
                <a:rect l="0" t="0" r="r" b="b"/>
                <a:pathLst>
                  <a:path w="2848" h="788">
                    <a:moveTo>
                      <a:pt x="2838" y="16"/>
                    </a:moveTo>
                    <a:lnTo>
                      <a:pt x="2493" y="0"/>
                    </a:lnTo>
                    <a:lnTo>
                      <a:pt x="2278" y="81"/>
                    </a:lnTo>
                    <a:lnTo>
                      <a:pt x="1936" y="44"/>
                    </a:lnTo>
                    <a:lnTo>
                      <a:pt x="1739" y="354"/>
                    </a:lnTo>
                    <a:lnTo>
                      <a:pt x="1600" y="212"/>
                    </a:lnTo>
                    <a:lnTo>
                      <a:pt x="1352" y="308"/>
                    </a:lnTo>
                    <a:lnTo>
                      <a:pt x="1445" y="515"/>
                    </a:lnTo>
                    <a:lnTo>
                      <a:pt x="1072" y="412"/>
                    </a:lnTo>
                    <a:lnTo>
                      <a:pt x="888" y="540"/>
                    </a:lnTo>
                    <a:lnTo>
                      <a:pt x="0" y="660"/>
                    </a:lnTo>
                    <a:lnTo>
                      <a:pt x="288" y="788"/>
                    </a:lnTo>
                    <a:lnTo>
                      <a:pt x="1040" y="676"/>
                    </a:lnTo>
                    <a:lnTo>
                      <a:pt x="1272" y="748"/>
                    </a:lnTo>
                    <a:lnTo>
                      <a:pt x="2096" y="691"/>
                    </a:lnTo>
                    <a:lnTo>
                      <a:pt x="2320" y="748"/>
                    </a:lnTo>
                    <a:lnTo>
                      <a:pt x="2456" y="596"/>
                    </a:lnTo>
                    <a:lnTo>
                      <a:pt x="2712" y="716"/>
                    </a:lnTo>
                    <a:lnTo>
                      <a:pt x="2716" y="339"/>
                    </a:lnTo>
                    <a:lnTo>
                      <a:pt x="2848" y="258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590" name="Freeform 14"/>
              <p:cNvSpPr>
                <a:spLocks/>
              </p:cNvSpPr>
              <p:nvPr userDrawn="1"/>
            </p:nvSpPr>
            <p:spPr bwMode="hidden">
              <a:xfrm>
                <a:off x="5443" y="922"/>
                <a:ext cx="319" cy="85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06" y="313"/>
                  </a:cxn>
                  <a:cxn ang="0">
                    <a:pos x="106" y="634"/>
                  </a:cxn>
                  <a:cxn ang="0">
                    <a:pos x="268" y="854"/>
                  </a:cxn>
                  <a:cxn ang="0">
                    <a:pos x="278" y="577"/>
                  </a:cxn>
                  <a:cxn ang="0">
                    <a:pos x="238" y="400"/>
                  </a:cxn>
                  <a:cxn ang="0">
                    <a:pos x="319" y="240"/>
                  </a:cxn>
                </a:cxnLst>
                <a:rect l="0" t="0" r="r" b="b"/>
                <a:pathLst>
                  <a:path w="319" h="854">
                    <a:moveTo>
                      <a:pt x="0" y="0"/>
                    </a:moveTo>
                    <a:lnTo>
                      <a:pt x="106" y="313"/>
                    </a:lnTo>
                    <a:lnTo>
                      <a:pt x="106" y="634"/>
                    </a:lnTo>
                    <a:lnTo>
                      <a:pt x="268" y="854"/>
                    </a:lnTo>
                    <a:lnTo>
                      <a:pt x="278" y="577"/>
                    </a:lnTo>
                    <a:lnTo>
                      <a:pt x="238" y="400"/>
                    </a:lnTo>
                    <a:lnTo>
                      <a:pt x="319" y="240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591" name="Freeform 15"/>
              <p:cNvSpPr>
                <a:spLocks/>
              </p:cNvSpPr>
              <p:nvPr userDrawn="1"/>
            </p:nvSpPr>
            <p:spPr bwMode="hidden">
              <a:xfrm>
                <a:off x="4954" y="3568"/>
                <a:ext cx="646" cy="392"/>
              </a:xfrm>
              <a:custGeom>
                <a:avLst/>
                <a:gdLst/>
                <a:ahLst/>
                <a:cxnLst>
                  <a:cxn ang="0">
                    <a:pos x="504" y="0"/>
                  </a:cxn>
                  <a:cxn ang="0">
                    <a:pos x="320" y="61"/>
                  </a:cxn>
                  <a:cxn ang="0">
                    <a:pos x="238" y="109"/>
                  </a:cxn>
                  <a:cxn ang="0">
                    <a:pos x="144" y="216"/>
                  </a:cxn>
                  <a:cxn ang="0">
                    <a:pos x="0" y="392"/>
                  </a:cxn>
                  <a:cxn ang="0">
                    <a:pos x="360" y="263"/>
                  </a:cxn>
                  <a:cxn ang="0">
                    <a:pos x="432" y="182"/>
                  </a:cxn>
                  <a:cxn ang="0">
                    <a:pos x="646" y="142"/>
                  </a:cxn>
                  <a:cxn ang="0">
                    <a:pos x="504" y="0"/>
                  </a:cxn>
                </a:cxnLst>
                <a:rect l="0" t="0" r="r" b="b"/>
                <a:pathLst>
                  <a:path w="646" h="392">
                    <a:moveTo>
                      <a:pt x="504" y="0"/>
                    </a:moveTo>
                    <a:lnTo>
                      <a:pt x="320" y="61"/>
                    </a:lnTo>
                    <a:lnTo>
                      <a:pt x="238" y="109"/>
                    </a:lnTo>
                    <a:lnTo>
                      <a:pt x="144" y="216"/>
                    </a:lnTo>
                    <a:lnTo>
                      <a:pt x="0" y="392"/>
                    </a:lnTo>
                    <a:lnTo>
                      <a:pt x="360" y="263"/>
                    </a:lnTo>
                    <a:lnTo>
                      <a:pt x="432" y="182"/>
                    </a:lnTo>
                    <a:lnTo>
                      <a:pt x="646" y="142"/>
                    </a:lnTo>
                    <a:lnTo>
                      <a:pt x="504" y="0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592" name="Freeform 16"/>
              <p:cNvSpPr>
                <a:spLocks/>
              </p:cNvSpPr>
              <p:nvPr userDrawn="1"/>
            </p:nvSpPr>
            <p:spPr bwMode="hidden">
              <a:xfrm>
                <a:off x="50" y="2400"/>
                <a:ext cx="2736" cy="19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6" y="336"/>
                  </a:cxn>
                  <a:cxn ang="0">
                    <a:pos x="384" y="384"/>
                  </a:cxn>
                  <a:cxn ang="0">
                    <a:pos x="576" y="720"/>
                  </a:cxn>
                  <a:cxn ang="0">
                    <a:pos x="528" y="960"/>
                  </a:cxn>
                  <a:cxn ang="0">
                    <a:pos x="672" y="1104"/>
                  </a:cxn>
                  <a:cxn ang="0">
                    <a:pos x="576" y="1392"/>
                  </a:cxn>
                  <a:cxn ang="0">
                    <a:pos x="624" y="1632"/>
                  </a:cxn>
                  <a:cxn ang="0">
                    <a:pos x="1488" y="1872"/>
                  </a:cxn>
                  <a:cxn ang="0">
                    <a:pos x="1680" y="1728"/>
                  </a:cxn>
                  <a:cxn ang="0">
                    <a:pos x="2208" y="1728"/>
                  </a:cxn>
                  <a:cxn ang="0">
                    <a:pos x="2304" y="1632"/>
                  </a:cxn>
                  <a:cxn ang="0">
                    <a:pos x="2736" y="1872"/>
                  </a:cxn>
                  <a:cxn ang="0">
                    <a:pos x="2640" y="1920"/>
                  </a:cxn>
                  <a:cxn ang="0">
                    <a:pos x="2304" y="1824"/>
                  </a:cxn>
                  <a:cxn ang="0">
                    <a:pos x="2160" y="1872"/>
                  </a:cxn>
                  <a:cxn ang="0">
                    <a:pos x="1632" y="1920"/>
                  </a:cxn>
                  <a:cxn ang="0">
                    <a:pos x="1440" y="1920"/>
                  </a:cxn>
                  <a:cxn ang="0">
                    <a:pos x="480" y="1824"/>
                  </a:cxn>
                  <a:cxn ang="0">
                    <a:pos x="192" y="1872"/>
                  </a:cxn>
                  <a:cxn ang="0">
                    <a:pos x="96" y="1680"/>
                  </a:cxn>
                  <a:cxn ang="0">
                    <a:pos x="288" y="1440"/>
                  </a:cxn>
                  <a:cxn ang="0">
                    <a:pos x="336" y="1104"/>
                  </a:cxn>
                  <a:cxn ang="0">
                    <a:pos x="144" y="864"/>
                  </a:cxn>
                  <a:cxn ang="0">
                    <a:pos x="240" y="624"/>
                  </a:cxn>
                  <a:cxn ang="0">
                    <a:pos x="48" y="528"/>
                  </a:cxn>
                  <a:cxn ang="0">
                    <a:pos x="0" y="0"/>
                  </a:cxn>
                </a:cxnLst>
                <a:rect l="0" t="0" r="r" b="b"/>
                <a:pathLst>
                  <a:path w="2736" h="1920">
                    <a:moveTo>
                      <a:pt x="0" y="0"/>
                    </a:moveTo>
                    <a:lnTo>
                      <a:pt x="96" y="336"/>
                    </a:lnTo>
                    <a:lnTo>
                      <a:pt x="384" y="384"/>
                    </a:lnTo>
                    <a:lnTo>
                      <a:pt x="576" y="720"/>
                    </a:lnTo>
                    <a:lnTo>
                      <a:pt x="528" y="960"/>
                    </a:lnTo>
                    <a:lnTo>
                      <a:pt x="672" y="1104"/>
                    </a:lnTo>
                    <a:lnTo>
                      <a:pt x="576" y="1392"/>
                    </a:lnTo>
                    <a:lnTo>
                      <a:pt x="624" y="1632"/>
                    </a:lnTo>
                    <a:lnTo>
                      <a:pt x="1488" y="1872"/>
                    </a:lnTo>
                    <a:lnTo>
                      <a:pt x="1680" y="1728"/>
                    </a:lnTo>
                    <a:lnTo>
                      <a:pt x="2208" y="1728"/>
                    </a:lnTo>
                    <a:lnTo>
                      <a:pt x="2304" y="1632"/>
                    </a:lnTo>
                    <a:lnTo>
                      <a:pt x="2736" y="1872"/>
                    </a:lnTo>
                    <a:lnTo>
                      <a:pt x="2640" y="1920"/>
                    </a:lnTo>
                    <a:lnTo>
                      <a:pt x="2304" y="1824"/>
                    </a:lnTo>
                    <a:lnTo>
                      <a:pt x="2160" y="1872"/>
                    </a:lnTo>
                    <a:lnTo>
                      <a:pt x="1632" y="1920"/>
                    </a:lnTo>
                    <a:lnTo>
                      <a:pt x="1440" y="1920"/>
                    </a:lnTo>
                    <a:lnTo>
                      <a:pt x="480" y="1824"/>
                    </a:lnTo>
                    <a:lnTo>
                      <a:pt x="192" y="1872"/>
                    </a:lnTo>
                    <a:lnTo>
                      <a:pt x="96" y="1680"/>
                    </a:lnTo>
                    <a:lnTo>
                      <a:pt x="288" y="1440"/>
                    </a:lnTo>
                    <a:lnTo>
                      <a:pt x="336" y="1104"/>
                    </a:lnTo>
                    <a:lnTo>
                      <a:pt x="144" y="864"/>
                    </a:lnTo>
                    <a:lnTo>
                      <a:pt x="240" y="624"/>
                    </a:lnTo>
                    <a:lnTo>
                      <a:pt x="48" y="528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24593" name="Group 17"/>
            <p:cNvGrpSpPr>
              <a:grpSpLocks/>
            </p:cNvGrpSpPr>
            <p:nvPr userDrawn="1"/>
          </p:nvGrpSpPr>
          <p:grpSpPr bwMode="auto">
            <a:xfrm>
              <a:off x="0" y="2291"/>
              <a:ext cx="1385" cy="1702"/>
              <a:chOff x="0" y="2291"/>
              <a:chExt cx="1385" cy="1702"/>
            </a:xfrm>
          </p:grpSpPr>
          <p:sp>
            <p:nvSpPr>
              <p:cNvPr id="24594" name="Rectangle 18"/>
              <p:cNvSpPr>
                <a:spLocks noChangeArrowheads="1"/>
              </p:cNvSpPr>
              <p:nvPr userDrawn="1"/>
            </p:nvSpPr>
            <p:spPr bwMode="ltGray">
              <a:xfrm rot="6798887">
                <a:off x="62" y="388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595" name="Rectangle 19"/>
              <p:cNvSpPr>
                <a:spLocks noChangeArrowheads="1"/>
              </p:cNvSpPr>
              <p:nvPr userDrawn="1"/>
            </p:nvSpPr>
            <p:spPr bwMode="ltGray">
              <a:xfrm rot="6798887">
                <a:off x="33" y="388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596" name="Rectangle 20"/>
              <p:cNvSpPr>
                <a:spLocks noChangeArrowheads="1"/>
              </p:cNvSpPr>
              <p:nvPr userDrawn="1"/>
            </p:nvSpPr>
            <p:spPr bwMode="ltGray">
              <a:xfrm rot="6798887">
                <a:off x="6" y="387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597" name="Rectangle 21"/>
              <p:cNvSpPr>
                <a:spLocks noChangeArrowheads="1"/>
              </p:cNvSpPr>
              <p:nvPr userDrawn="1"/>
            </p:nvSpPr>
            <p:spPr bwMode="ltGray">
              <a:xfrm rot="5999912">
                <a:off x="209" y="388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598" name="Rectangle 22"/>
              <p:cNvSpPr>
                <a:spLocks noChangeArrowheads="1"/>
              </p:cNvSpPr>
              <p:nvPr userDrawn="1"/>
            </p:nvSpPr>
            <p:spPr bwMode="ltGray">
              <a:xfrm rot="5999912">
                <a:off x="182" y="388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599" name="Rectangle 23"/>
              <p:cNvSpPr>
                <a:spLocks noChangeArrowheads="1"/>
              </p:cNvSpPr>
              <p:nvPr userDrawn="1"/>
            </p:nvSpPr>
            <p:spPr bwMode="ltGray">
              <a:xfrm rot="6250138">
                <a:off x="152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00" name="Rectangle 24"/>
              <p:cNvSpPr>
                <a:spLocks noChangeArrowheads="1"/>
              </p:cNvSpPr>
              <p:nvPr userDrawn="1"/>
            </p:nvSpPr>
            <p:spPr bwMode="ltGray">
              <a:xfrm rot="6238076">
                <a:off x="123" y="388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01" name="Rectangle 25"/>
              <p:cNvSpPr>
                <a:spLocks noChangeArrowheads="1"/>
              </p:cNvSpPr>
              <p:nvPr userDrawn="1"/>
            </p:nvSpPr>
            <p:spPr bwMode="ltGray">
              <a:xfrm rot="5380717">
                <a:off x="363" y="386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02" name="Rectangle 26"/>
              <p:cNvSpPr>
                <a:spLocks noChangeArrowheads="1"/>
              </p:cNvSpPr>
              <p:nvPr userDrawn="1"/>
            </p:nvSpPr>
            <p:spPr bwMode="ltGray">
              <a:xfrm rot="5380717">
                <a:off x="332" y="387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03" name="Rectangle 27"/>
              <p:cNvSpPr>
                <a:spLocks noChangeArrowheads="1"/>
              </p:cNvSpPr>
              <p:nvPr userDrawn="1"/>
            </p:nvSpPr>
            <p:spPr bwMode="ltGray">
              <a:xfrm rot="5583200">
                <a:off x="302" y="387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04" name="Rectangle 28"/>
              <p:cNvSpPr>
                <a:spLocks noChangeArrowheads="1"/>
              </p:cNvSpPr>
              <p:nvPr userDrawn="1"/>
            </p:nvSpPr>
            <p:spPr bwMode="ltGray">
              <a:xfrm rot="5737625">
                <a:off x="270" y="388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05" name="Rectangle 29"/>
              <p:cNvSpPr>
                <a:spLocks noChangeArrowheads="1"/>
              </p:cNvSpPr>
              <p:nvPr userDrawn="1"/>
            </p:nvSpPr>
            <p:spPr bwMode="ltGray">
              <a:xfrm rot="4715477">
                <a:off x="516" y="382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06" name="Rectangle 30"/>
              <p:cNvSpPr>
                <a:spLocks noChangeArrowheads="1"/>
              </p:cNvSpPr>
              <p:nvPr userDrawn="1"/>
            </p:nvSpPr>
            <p:spPr bwMode="ltGray">
              <a:xfrm rot="4924949">
                <a:off x="486" y="38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07" name="Rectangle 31"/>
              <p:cNvSpPr>
                <a:spLocks noChangeArrowheads="1"/>
              </p:cNvSpPr>
              <p:nvPr userDrawn="1"/>
            </p:nvSpPr>
            <p:spPr bwMode="ltGray">
              <a:xfrm rot="4924949">
                <a:off x="456" y="38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08" name="Rectangle 32"/>
              <p:cNvSpPr>
                <a:spLocks noChangeArrowheads="1"/>
              </p:cNvSpPr>
              <p:nvPr userDrawn="1"/>
            </p:nvSpPr>
            <p:spPr bwMode="ltGray">
              <a:xfrm rot="5041352">
                <a:off x="426" y="385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09" name="Rectangle 33"/>
              <p:cNvSpPr>
                <a:spLocks noChangeArrowheads="1"/>
              </p:cNvSpPr>
              <p:nvPr userDrawn="1"/>
            </p:nvSpPr>
            <p:spPr bwMode="ltGray">
              <a:xfrm rot="3816889">
                <a:off x="664" y="376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10" name="Rectangle 34"/>
              <p:cNvSpPr>
                <a:spLocks noChangeArrowheads="1"/>
              </p:cNvSpPr>
              <p:nvPr userDrawn="1"/>
            </p:nvSpPr>
            <p:spPr bwMode="ltGray">
              <a:xfrm rot="3816889">
                <a:off x="634" y="378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11" name="Rectangle 35"/>
              <p:cNvSpPr>
                <a:spLocks noChangeArrowheads="1"/>
              </p:cNvSpPr>
              <p:nvPr userDrawn="1"/>
            </p:nvSpPr>
            <p:spPr bwMode="ltGray">
              <a:xfrm rot="4104184">
                <a:off x="605" y="379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12" name="Rectangle 36"/>
              <p:cNvSpPr>
                <a:spLocks noChangeArrowheads="1"/>
              </p:cNvSpPr>
              <p:nvPr userDrawn="1"/>
            </p:nvSpPr>
            <p:spPr bwMode="ltGray">
              <a:xfrm rot="4325343">
                <a:off x="575" y="380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13" name="Rectangle 37"/>
              <p:cNvSpPr>
                <a:spLocks noChangeArrowheads="1"/>
              </p:cNvSpPr>
              <p:nvPr userDrawn="1"/>
            </p:nvSpPr>
            <p:spPr bwMode="ltGray">
              <a:xfrm rot="3368036">
                <a:off x="799" y="3683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14" name="Rectangle 38"/>
              <p:cNvSpPr>
                <a:spLocks noChangeArrowheads="1"/>
              </p:cNvSpPr>
              <p:nvPr userDrawn="1"/>
            </p:nvSpPr>
            <p:spPr bwMode="ltGray">
              <a:xfrm rot="3368036">
                <a:off x="772" y="369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15" name="Rectangle 39"/>
              <p:cNvSpPr>
                <a:spLocks noChangeArrowheads="1"/>
              </p:cNvSpPr>
              <p:nvPr userDrawn="1"/>
            </p:nvSpPr>
            <p:spPr bwMode="ltGray">
              <a:xfrm rot="3368036">
                <a:off x="745" y="371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16" name="Rectangle 40"/>
              <p:cNvSpPr>
                <a:spLocks noChangeArrowheads="1"/>
              </p:cNvSpPr>
              <p:nvPr userDrawn="1"/>
            </p:nvSpPr>
            <p:spPr bwMode="ltGray">
              <a:xfrm rot="3816889">
                <a:off x="717" y="37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17" name="Rectangle 41"/>
              <p:cNvSpPr>
                <a:spLocks noChangeArrowheads="1"/>
              </p:cNvSpPr>
              <p:nvPr userDrawn="1"/>
            </p:nvSpPr>
            <p:spPr bwMode="ltGray">
              <a:xfrm rot="2302266">
                <a:off x="923" y="358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18" name="Rectangle 42"/>
              <p:cNvSpPr>
                <a:spLocks noChangeArrowheads="1"/>
              </p:cNvSpPr>
              <p:nvPr userDrawn="1"/>
            </p:nvSpPr>
            <p:spPr bwMode="ltGray">
              <a:xfrm rot="2302266">
                <a:off x="899" y="360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19" name="Rectangle 43"/>
              <p:cNvSpPr>
                <a:spLocks noChangeArrowheads="1"/>
              </p:cNvSpPr>
              <p:nvPr userDrawn="1"/>
            </p:nvSpPr>
            <p:spPr bwMode="ltGray">
              <a:xfrm rot="2707562">
                <a:off x="876" y="36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20" name="Rectangle 44"/>
              <p:cNvSpPr>
                <a:spLocks noChangeArrowheads="1"/>
              </p:cNvSpPr>
              <p:nvPr userDrawn="1"/>
            </p:nvSpPr>
            <p:spPr bwMode="ltGray">
              <a:xfrm rot="2707562">
                <a:off x="850" y="364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21" name="Rectangle 45"/>
              <p:cNvSpPr>
                <a:spLocks noChangeArrowheads="1"/>
              </p:cNvSpPr>
              <p:nvPr userDrawn="1"/>
            </p:nvSpPr>
            <p:spPr bwMode="ltGray">
              <a:xfrm rot="1525830">
                <a:off x="1027" y="347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22" name="Rectangle 46"/>
              <p:cNvSpPr>
                <a:spLocks noChangeArrowheads="1"/>
              </p:cNvSpPr>
              <p:nvPr userDrawn="1"/>
            </p:nvSpPr>
            <p:spPr bwMode="ltGray">
              <a:xfrm rot="1525830">
                <a:off x="1009" y="349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23" name="Rectangle 47"/>
              <p:cNvSpPr>
                <a:spLocks noChangeArrowheads="1"/>
              </p:cNvSpPr>
              <p:nvPr userDrawn="1"/>
            </p:nvSpPr>
            <p:spPr bwMode="ltGray">
              <a:xfrm rot="1788117">
                <a:off x="990" y="351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24" name="Rectangle 48"/>
              <p:cNvSpPr>
                <a:spLocks noChangeArrowheads="1"/>
              </p:cNvSpPr>
              <p:nvPr userDrawn="1"/>
            </p:nvSpPr>
            <p:spPr bwMode="ltGray">
              <a:xfrm rot="1788117">
                <a:off x="969" y="354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25" name="Rectangle 49"/>
              <p:cNvSpPr>
                <a:spLocks noChangeArrowheads="1"/>
              </p:cNvSpPr>
              <p:nvPr userDrawn="1"/>
            </p:nvSpPr>
            <p:spPr bwMode="ltGray">
              <a:xfrm rot="841630">
                <a:off x="1113" y="335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26" name="Rectangle 50"/>
              <p:cNvSpPr>
                <a:spLocks noChangeArrowheads="1"/>
              </p:cNvSpPr>
              <p:nvPr userDrawn="1"/>
            </p:nvSpPr>
            <p:spPr bwMode="ltGray">
              <a:xfrm rot="841630">
                <a:off x="1100" y="337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27" name="Rectangle 51"/>
              <p:cNvSpPr>
                <a:spLocks noChangeArrowheads="1"/>
              </p:cNvSpPr>
              <p:nvPr userDrawn="1"/>
            </p:nvSpPr>
            <p:spPr bwMode="ltGray">
              <a:xfrm rot="1308689">
                <a:off x="1086" y="3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28" name="Rectangle 52"/>
              <p:cNvSpPr>
                <a:spLocks noChangeArrowheads="1"/>
              </p:cNvSpPr>
              <p:nvPr userDrawn="1"/>
            </p:nvSpPr>
            <p:spPr bwMode="ltGray">
              <a:xfrm rot="1308689">
                <a:off x="1064" y="342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29" name="Rectangle 53"/>
              <p:cNvSpPr>
                <a:spLocks noChangeArrowheads="1"/>
              </p:cNvSpPr>
              <p:nvPr userDrawn="1"/>
            </p:nvSpPr>
            <p:spPr bwMode="ltGray">
              <a:xfrm rot="469913">
                <a:off x="1172" y="3225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30" name="Rectangle 54"/>
              <p:cNvSpPr>
                <a:spLocks noChangeArrowheads="1"/>
              </p:cNvSpPr>
              <p:nvPr userDrawn="1"/>
            </p:nvSpPr>
            <p:spPr bwMode="ltGray">
              <a:xfrm rot="559869">
                <a:off x="1162" y="325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31" name="Rectangle 55"/>
              <p:cNvSpPr>
                <a:spLocks noChangeArrowheads="1"/>
              </p:cNvSpPr>
              <p:nvPr userDrawn="1"/>
            </p:nvSpPr>
            <p:spPr bwMode="ltGray">
              <a:xfrm rot="734079">
                <a:off x="1154" y="327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32" name="Rectangle 56"/>
              <p:cNvSpPr>
                <a:spLocks noChangeArrowheads="1"/>
              </p:cNvSpPr>
              <p:nvPr userDrawn="1"/>
            </p:nvSpPr>
            <p:spPr bwMode="ltGray">
              <a:xfrm rot="734079">
                <a:off x="1141" y="330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33" name="Rectangle 57"/>
              <p:cNvSpPr>
                <a:spLocks noChangeArrowheads="1"/>
              </p:cNvSpPr>
              <p:nvPr userDrawn="1"/>
            </p:nvSpPr>
            <p:spPr bwMode="ltGray">
              <a:xfrm rot="-293905">
                <a:off x="1211" y="309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34" name="Rectangle 58"/>
              <p:cNvSpPr>
                <a:spLocks noChangeArrowheads="1"/>
              </p:cNvSpPr>
              <p:nvPr userDrawn="1"/>
            </p:nvSpPr>
            <p:spPr bwMode="ltGray">
              <a:xfrm rot="-8">
                <a:off x="1201" y="312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35" name="Rectangle 59"/>
              <p:cNvSpPr>
                <a:spLocks noChangeArrowheads="1"/>
              </p:cNvSpPr>
              <p:nvPr userDrawn="1"/>
            </p:nvSpPr>
            <p:spPr bwMode="ltGray">
              <a:xfrm rot="-8">
                <a:off x="1200" y="3147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36" name="Rectangle 60"/>
              <p:cNvSpPr>
                <a:spLocks noChangeArrowheads="1"/>
              </p:cNvSpPr>
              <p:nvPr userDrawn="1"/>
            </p:nvSpPr>
            <p:spPr bwMode="ltGray">
              <a:xfrm rot="214188">
                <a:off x="1189" y="31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37" name="Rectangle 61"/>
              <p:cNvSpPr>
                <a:spLocks noChangeArrowheads="1"/>
              </p:cNvSpPr>
              <p:nvPr userDrawn="1"/>
            </p:nvSpPr>
            <p:spPr bwMode="ltGray">
              <a:xfrm rot="-682388">
                <a:off x="1219" y="296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38" name="Rectangle 62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2991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39" name="Rectangle 63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30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40" name="Rectangle 64"/>
              <p:cNvSpPr>
                <a:spLocks noChangeArrowheads="1"/>
              </p:cNvSpPr>
              <p:nvPr userDrawn="1"/>
            </p:nvSpPr>
            <p:spPr bwMode="ltGray">
              <a:xfrm rot="-270546">
                <a:off x="1219" y="30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41" name="Rectangle 65"/>
              <p:cNvSpPr>
                <a:spLocks noChangeArrowheads="1"/>
              </p:cNvSpPr>
              <p:nvPr userDrawn="1"/>
            </p:nvSpPr>
            <p:spPr bwMode="ltGray">
              <a:xfrm rot="-1132286">
                <a:off x="1207" y="2843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42" name="Rectangle 66"/>
              <p:cNvSpPr>
                <a:spLocks noChangeArrowheads="1"/>
              </p:cNvSpPr>
              <p:nvPr userDrawn="1"/>
            </p:nvSpPr>
            <p:spPr bwMode="ltGray">
              <a:xfrm rot="-969272">
                <a:off x="1213" y="286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43" name="Rectangle 67"/>
              <p:cNvSpPr>
                <a:spLocks noChangeArrowheads="1"/>
              </p:cNvSpPr>
              <p:nvPr userDrawn="1"/>
            </p:nvSpPr>
            <p:spPr bwMode="ltGray">
              <a:xfrm rot="-969272">
                <a:off x="1216" y="288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44" name="Rectangle 68"/>
              <p:cNvSpPr>
                <a:spLocks noChangeArrowheads="1"/>
              </p:cNvSpPr>
              <p:nvPr userDrawn="1"/>
            </p:nvSpPr>
            <p:spPr bwMode="ltGray">
              <a:xfrm rot="-806259">
                <a:off x="1219" y="29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45" name="Rectangle 69"/>
              <p:cNvSpPr>
                <a:spLocks noChangeArrowheads="1"/>
              </p:cNvSpPr>
              <p:nvPr userDrawn="1"/>
            </p:nvSpPr>
            <p:spPr bwMode="ltGray">
              <a:xfrm rot="-1543941">
                <a:off x="1165" y="272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46" name="Rectangle 70"/>
              <p:cNvSpPr>
                <a:spLocks noChangeArrowheads="1"/>
              </p:cNvSpPr>
              <p:nvPr userDrawn="1"/>
            </p:nvSpPr>
            <p:spPr bwMode="ltGray">
              <a:xfrm rot="-1341953">
                <a:off x="1176" y="2752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47" name="Rectangle 71"/>
              <p:cNvSpPr>
                <a:spLocks noChangeArrowheads="1"/>
              </p:cNvSpPr>
              <p:nvPr userDrawn="1"/>
            </p:nvSpPr>
            <p:spPr bwMode="ltGray">
              <a:xfrm rot="-1341953">
                <a:off x="1184" y="277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48" name="Rectangle 72"/>
              <p:cNvSpPr>
                <a:spLocks noChangeArrowheads="1"/>
              </p:cNvSpPr>
              <p:nvPr userDrawn="1"/>
            </p:nvSpPr>
            <p:spPr bwMode="ltGray">
              <a:xfrm rot="-1341953">
                <a:off x="1194" y="279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49" name="Rectangle 73"/>
              <p:cNvSpPr>
                <a:spLocks noChangeArrowheads="1"/>
              </p:cNvSpPr>
              <p:nvPr userDrawn="1"/>
            </p:nvSpPr>
            <p:spPr bwMode="ltGray">
              <a:xfrm rot="-1928746">
                <a:off x="1101" y="262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50" name="Rectangle 74"/>
              <p:cNvSpPr>
                <a:spLocks noChangeArrowheads="1"/>
              </p:cNvSpPr>
              <p:nvPr userDrawn="1"/>
            </p:nvSpPr>
            <p:spPr bwMode="ltGray">
              <a:xfrm rot="-1844175">
                <a:off x="1114" y="264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51" name="Rectangle 75"/>
              <p:cNvSpPr>
                <a:spLocks noChangeArrowheads="1"/>
              </p:cNvSpPr>
              <p:nvPr userDrawn="1"/>
            </p:nvSpPr>
            <p:spPr bwMode="ltGray">
              <a:xfrm rot="-1752383">
                <a:off x="1129" y="266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52" name="Rectangle 76"/>
              <p:cNvSpPr>
                <a:spLocks noChangeArrowheads="1"/>
              </p:cNvSpPr>
              <p:nvPr userDrawn="1"/>
            </p:nvSpPr>
            <p:spPr bwMode="ltGray">
              <a:xfrm rot="-1752383">
                <a:off x="1142" y="268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53" name="Rectangle 77"/>
              <p:cNvSpPr>
                <a:spLocks noChangeArrowheads="1"/>
              </p:cNvSpPr>
              <p:nvPr userDrawn="1"/>
            </p:nvSpPr>
            <p:spPr bwMode="ltGray">
              <a:xfrm rot="-2466736">
                <a:off x="1014" y="253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54" name="Rectangle 78"/>
              <p:cNvSpPr>
                <a:spLocks noChangeArrowheads="1"/>
              </p:cNvSpPr>
              <p:nvPr userDrawn="1"/>
            </p:nvSpPr>
            <p:spPr bwMode="ltGray">
              <a:xfrm rot="-2466736">
                <a:off x="1035" y="255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55" name="Rectangle 79"/>
              <p:cNvSpPr>
                <a:spLocks noChangeArrowheads="1"/>
              </p:cNvSpPr>
              <p:nvPr userDrawn="1"/>
            </p:nvSpPr>
            <p:spPr bwMode="ltGray">
              <a:xfrm rot="-2466736">
                <a:off x="1050" y="257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56" name="Rectangle 80"/>
              <p:cNvSpPr>
                <a:spLocks noChangeArrowheads="1"/>
              </p:cNvSpPr>
              <p:nvPr userDrawn="1"/>
            </p:nvSpPr>
            <p:spPr bwMode="ltGray">
              <a:xfrm rot="-2342866">
                <a:off x="1068" y="2590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57" name="Freeform 81"/>
              <p:cNvSpPr>
                <a:spLocks/>
              </p:cNvSpPr>
              <p:nvPr userDrawn="1"/>
            </p:nvSpPr>
            <p:spPr bwMode="ltGray">
              <a:xfrm>
                <a:off x="486" y="2563"/>
                <a:ext cx="180" cy="151"/>
              </a:xfrm>
              <a:custGeom>
                <a:avLst/>
                <a:gdLst/>
                <a:ahLst/>
                <a:cxnLst>
                  <a:cxn ang="0">
                    <a:pos x="0" y="144"/>
                  </a:cxn>
                  <a:cxn ang="0">
                    <a:pos x="28" y="147"/>
                  </a:cxn>
                  <a:cxn ang="0">
                    <a:pos x="64" y="46"/>
                  </a:cxn>
                  <a:cxn ang="0">
                    <a:pos x="94" y="151"/>
                  </a:cxn>
                  <a:cxn ang="0">
                    <a:pos x="129" y="151"/>
                  </a:cxn>
                  <a:cxn ang="0">
                    <a:pos x="180" y="9"/>
                  </a:cxn>
                  <a:cxn ang="0">
                    <a:pos x="148" y="10"/>
                  </a:cxn>
                  <a:cxn ang="0">
                    <a:pos x="112" y="112"/>
                  </a:cxn>
                  <a:cxn ang="0">
                    <a:pos x="79" y="0"/>
                  </a:cxn>
                  <a:cxn ang="0">
                    <a:pos x="48" y="0"/>
                  </a:cxn>
                  <a:cxn ang="0">
                    <a:pos x="0" y="144"/>
                  </a:cxn>
                </a:cxnLst>
                <a:rect l="0" t="0" r="r" b="b"/>
                <a:pathLst>
                  <a:path w="180" h="151">
                    <a:moveTo>
                      <a:pt x="0" y="144"/>
                    </a:moveTo>
                    <a:lnTo>
                      <a:pt x="28" y="147"/>
                    </a:lnTo>
                    <a:lnTo>
                      <a:pt x="64" y="46"/>
                    </a:lnTo>
                    <a:lnTo>
                      <a:pt x="94" y="151"/>
                    </a:lnTo>
                    <a:lnTo>
                      <a:pt x="129" y="151"/>
                    </a:lnTo>
                    <a:lnTo>
                      <a:pt x="180" y="9"/>
                    </a:lnTo>
                    <a:lnTo>
                      <a:pt x="148" y="10"/>
                    </a:lnTo>
                    <a:lnTo>
                      <a:pt x="112" y="112"/>
                    </a:lnTo>
                    <a:lnTo>
                      <a:pt x="79" y="0"/>
                    </a:lnTo>
                    <a:lnTo>
                      <a:pt x="48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658" name="Rectangle 82"/>
              <p:cNvSpPr>
                <a:spLocks noChangeArrowheads="1"/>
              </p:cNvSpPr>
              <p:nvPr userDrawn="1"/>
            </p:nvSpPr>
            <p:spPr bwMode="ltGray">
              <a:xfrm rot="6575641">
                <a:off x="-217" y="3138"/>
                <a:ext cx="122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59" name="Rectangle 83"/>
              <p:cNvSpPr>
                <a:spLocks noChangeArrowheads="1"/>
              </p:cNvSpPr>
              <p:nvPr userDrawn="1"/>
            </p:nvSpPr>
            <p:spPr bwMode="ltGray">
              <a:xfrm rot="238799">
                <a:off x="4" y="3146"/>
                <a:ext cx="103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60" name="Rectangle 84"/>
              <p:cNvSpPr>
                <a:spLocks noChangeArrowheads="1"/>
              </p:cNvSpPr>
              <p:nvPr userDrawn="1"/>
            </p:nvSpPr>
            <p:spPr bwMode="ltGray">
              <a:xfrm rot="-2957028">
                <a:off x="907" y="24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61" name="Rectangle 85"/>
              <p:cNvSpPr>
                <a:spLocks noChangeArrowheads="1"/>
              </p:cNvSpPr>
              <p:nvPr userDrawn="1"/>
            </p:nvSpPr>
            <p:spPr bwMode="ltGray">
              <a:xfrm rot="-2957028">
                <a:off x="930" y="248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62" name="Rectangle 86"/>
              <p:cNvSpPr>
                <a:spLocks noChangeArrowheads="1"/>
              </p:cNvSpPr>
              <p:nvPr userDrawn="1"/>
            </p:nvSpPr>
            <p:spPr bwMode="ltGray">
              <a:xfrm rot="-2957028">
                <a:off x="954" y="249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63" name="Rectangle 87"/>
              <p:cNvSpPr>
                <a:spLocks noChangeArrowheads="1"/>
              </p:cNvSpPr>
              <p:nvPr userDrawn="1"/>
            </p:nvSpPr>
            <p:spPr bwMode="ltGray">
              <a:xfrm rot="-2661033">
                <a:off x="974" y="2509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64" name="Rectangle 88"/>
              <p:cNvSpPr>
                <a:spLocks noChangeArrowheads="1"/>
              </p:cNvSpPr>
              <p:nvPr userDrawn="1"/>
            </p:nvSpPr>
            <p:spPr bwMode="ltGray">
              <a:xfrm rot="-3638503">
                <a:off x="788" y="242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65" name="Rectangle 89"/>
              <p:cNvSpPr>
                <a:spLocks noChangeArrowheads="1"/>
              </p:cNvSpPr>
              <p:nvPr userDrawn="1"/>
            </p:nvSpPr>
            <p:spPr bwMode="ltGray">
              <a:xfrm rot="-3638503">
                <a:off x="815" y="243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66" name="Rectangle 90"/>
              <p:cNvSpPr>
                <a:spLocks noChangeArrowheads="1"/>
              </p:cNvSpPr>
              <p:nvPr userDrawn="1"/>
            </p:nvSpPr>
            <p:spPr bwMode="ltGray">
              <a:xfrm rot="-3514633">
                <a:off x="837" y="24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67" name="Rectangle 91"/>
              <p:cNvSpPr>
                <a:spLocks noChangeArrowheads="1"/>
              </p:cNvSpPr>
              <p:nvPr userDrawn="1"/>
            </p:nvSpPr>
            <p:spPr bwMode="ltGray">
              <a:xfrm rot="-3220799">
                <a:off x="862" y="245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68" name="Rectangle 92"/>
              <p:cNvSpPr>
                <a:spLocks noChangeArrowheads="1"/>
              </p:cNvSpPr>
              <p:nvPr userDrawn="1"/>
            </p:nvSpPr>
            <p:spPr bwMode="ltGray">
              <a:xfrm rot="-4338250">
                <a:off x="649" y="239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69" name="Rectangle 93"/>
              <p:cNvSpPr>
                <a:spLocks noChangeArrowheads="1"/>
              </p:cNvSpPr>
              <p:nvPr userDrawn="1"/>
            </p:nvSpPr>
            <p:spPr bwMode="ltGray">
              <a:xfrm rot="-4250359">
                <a:off x="677" y="240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70" name="Rectangle 94"/>
              <p:cNvSpPr>
                <a:spLocks noChangeArrowheads="1"/>
              </p:cNvSpPr>
              <p:nvPr userDrawn="1"/>
            </p:nvSpPr>
            <p:spPr bwMode="ltGray">
              <a:xfrm rot="-4250359">
                <a:off x="707" y="2407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71" name="Rectangle 95"/>
              <p:cNvSpPr>
                <a:spLocks noChangeArrowheads="1"/>
              </p:cNvSpPr>
              <p:nvPr userDrawn="1"/>
            </p:nvSpPr>
            <p:spPr bwMode="ltGray">
              <a:xfrm rot="-3989246">
                <a:off x="737" y="2411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72" name="Rectangle 96"/>
              <p:cNvSpPr>
                <a:spLocks noChangeArrowheads="1"/>
              </p:cNvSpPr>
              <p:nvPr userDrawn="1"/>
            </p:nvSpPr>
            <p:spPr bwMode="ltGray">
              <a:xfrm rot="-4862215">
                <a:off x="503" y="239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73" name="Rectangle 97"/>
              <p:cNvSpPr>
                <a:spLocks noChangeArrowheads="1"/>
              </p:cNvSpPr>
              <p:nvPr userDrawn="1"/>
            </p:nvSpPr>
            <p:spPr bwMode="ltGray">
              <a:xfrm rot="-4673370">
                <a:off x="533" y="239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74" name="Rectangle 98"/>
              <p:cNvSpPr>
                <a:spLocks noChangeArrowheads="1"/>
              </p:cNvSpPr>
              <p:nvPr userDrawn="1"/>
            </p:nvSpPr>
            <p:spPr bwMode="ltGray">
              <a:xfrm rot="-4646721">
                <a:off x="563" y="23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75" name="Rectangle 99"/>
              <p:cNvSpPr>
                <a:spLocks noChangeArrowheads="1"/>
              </p:cNvSpPr>
              <p:nvPr userDrawn="1"/>
            </p:nvSpPr>
            <p:spPr bwMode="ltGray">
              <a:xfrm rot="-4580623">
                <a:off x="594" y="2391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76" name="Rectangle 100"/>
              <p:cNvSpPr>
                <a:spLocks noChangeArrowheads="1"/>
              </p:cNvSpPr>
              <p:nvPr userDrawn="1"/>
            </p:nvSpPr>
            <p:spPr bwMode="ltGray">
              <a:xfrm rot="-5195129">
                <a:off x="355" y="241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77" name="Rectangle 101"/>
              <p:cNvSpPr>
                <a:spLocks noChangeArrowheads="1"/>
              </p:cNvSpPr>
              <p:nvPr userDrawn="1"/>
            </p:nvSpPr>
            <p:spPr bwMode="ltGray">
              <a:xfrm rot="-5360484">
                <a:off x="385" y="240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78" name="Rectangle 102"/>
              <p:cNvSpPr>
                <a:spLocks noChangeArrowheads="1"/>
              </p:cNvSpPr>
              <p:nvPr userDrawn="1"/>
            </p:nvSpPr>
            <p:spPr bwMode="ltGray">
              <a:xfrm rot="-5288939">
                <a:off x="418" y="240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79" name="Rectangle 103"/>
              <p:cNvSpPr>
                <a:spLocks noChangeArrowheads="1"/>
              </p:cNvSpPr>
              <p:nvPr userDrawn="1"/>
            </p:nvSpPr>
            <p:spPr bwMode="ltGray">
              <a:xfrm rot="-5164854">
                <a:off x="449" y="2400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80" name="Rectangle 104"/>
              <p:cNvSpPr>
                <a:spLocks noChangeArrowheads="1"/>
              </p:cNvSpPr>
              <p:nvPr userDrawn="1"/>
            </p:nvSpPr>
            <p:spPr bwMode="ltGray">
              <a:xfrm rot="-6132163">
                <a:off x="206" y="245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81" name="Rectangle 105"/>
              <p:cNvSpPr>
                <a:spLocks noChangeArrowheads="1"/>
              </p:cNvSpPr>
              <p:nvPr userDrawn="1"/>
            </p:nvSpPr>
            <p:spPr bwMode="ltGray">
              <a:xfrm rot="-6220433">
                <a:off x="237" y="24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82" name="Rectangle 106"/>
              <p:cNvSpPr>
                <a:spLocks noChangeArrowheads="1"/>
              </p:cNvSpPr>
              <p:nvPr userDrawn="1"/>
            </p:nvSpPr>
            <p:spPr bwMode="ltGray">
              <a:xfrm rot="-6110943">
                <a:off x="266" y="243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83" name="Rectangle 107"/>
              <p:cNvSpPr>
                <a:spLocks noChangeArrowheads="1"/>
              </p:cNvSpPr>
              <p:nvPr userDrawn="1"/>
            </p:nvSpPr>
            <p:spPr bwMode="ltGray">
              <a:xfrm rot="-5919570">
                <a:off x="292" y="242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84" name="Rectangle 108"/>
              <p:cNvSpPr>
                <a:spLocks noChangeArrowheads="1"/>
              </p:cNvSpPr>
              <p:nvPr userDrawn="1"/>
            </p:nvSpPr>
            <p:spPr bwMode="ltGray">
              <a:xfrm rot="-7376291">
                <a:off x="5" y="254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85" name="Rectangle 109"/>
              <p:cNvSpPr>
                <a:spLocks noChangeArrowheads="1"/>
              </p:cNvSpPr>
              <p:nvPr userDrawn="1"/>
            </p:nvSpPr>
            <p:spPr bwMode="ltGray">
              <a:xfrm rot="-7168347">
                <a:off x="64" y="251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86" name="Rectangle 110"/>
              <p:cNvSpPr>
                <a:spLocks noChangeArrowheads="1"/>
              </p:cNvSpPr>
              <p:nvPr userDrawn="1"/>
            </p:nvSpPr>
            <p:spPr bwMode="ltGray">
              <a:xfrm rot="-6802416">
                <a:off x="92" y="250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87" name="Rectangle 111"/>
              <p:cNvSpPr>
                <a:spLocks noChangeArrowheads="1"/>
              </p:cNvSpPr>
              <p:nvPr userDrawn="1"/>
            </p:nvSpPr>
            <p:spPr bwMode="ltGray">
              <a:xfrm rot="-6802416">
                <a:off x="119" y="249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88" name="Rectangle 112"/>
              <p:cNvSpPr>
                <a:spLocks noChangeArrowheads="1"/>
              </p:cNvSpPr>
              <p:nvPr userDrawn="1"/>
            </p:nvSpPr>
            <p:spPr bwMode="ltGray">
              <a:xfrm rot="-6457704">
                <a:off x="150" y="247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89" name="Rectangle 113"/>
              <p:cNvSpPr>
                <a:spLocks noChangeArrowheads="1"/>
              </p:cNvSpPr>
              <p:nvPr userDrawn="1"/>
            </p:nvSpPr>
            <p:spPr bwMode="ltGray">
              <a:xfrm rot="-1876771">
                <a:off x="0" y="336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90" name="Rectangle 114"/>
              <p:cNvSpPr>
                <a:spLocks noChangeArrowheads="1"/>
              </p:cNvSpPr>
              <p:nvPr userDrawn="1"/>
            </p:nvSpPr>
            <p:spPr bwMode="ltGray">
              <a:xfrm rot="3283992">
                <a:off x="511" y="347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91" name="Rectangle 115"/>
              <p:cNvSpPr>
                <a:spLocks noChangeArrowheads="1"/>
              </p:cNvSpPr>
              <p:nvPr userDrawn="1"/>
            </p:nvSpPr>
            <p:spPr bwMode="ltGray">
              <a:xfrm rot="3283992">
                <a:off x="35" y="279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92" name="Rectangle 116"/>
              <p:cNvSpPr>
                <a:spLocks noChangeArrowheads="1"/>
              </p:cNvSpPr>
              <p:nvPr userDrawn="1"/>
            </p:nvSpPr>
            <p:spPr bwMode="ltGray">
              <a:xfrm rot="-1876771">
                <a:off x="700" y="2851"/>
                <a:ext cx="31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93" name="Rectangle 117"/>
              <p:cNvSpPr>
                <a:spLocks noChangeArrowheads="1"/>
              </p:cNvSpPr>
              <p:nvPr userDrawn="1"/>
            </p:nvSpPr>
            <p:spPr bwMode="ltGray">
              <a:xfrm rot="5908516">
                <a:off x="200" y="3915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94" name="Rectangle 118"/>
              <p:cNvSpPr>
                <a:spLocks noChangeArrowheads="1"/>
              </p:cNvSpPr>
              <p:nvPr userDrawn="1"/>
            </p:nvSpPr>
            <p:spPr bwMode="ltGray">
              <a:xfrm rot="6683973">
                <a:off x="45" y="3915"/>
                <a:ext cx="144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95" name="Rectangle 119"/>
              <p:cNvSpPr>
                <a:spLocks noChangeArrowheads="1"/>
              </p:cNvSpPr>
              <p:nvPr userDrawn="1"/>
            </p:nvSpPr>
            <p:spPr bwMode="ltGray">
              <a:xfrm rot="5245609">
                <a:off x="361" y="389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96" name="Rectangle 120"/>
              <p:cNvSpPr>
                <a:spLocks noChangeArrowheads="1"/>
              </p:cNvSpPr>
              <p:nvPr userDrawn="1"/>
            </p:nvSpPr>
            <p:spPr bwMode="ltGray">
              <a:xfrm rot="4500520">
                <a:off x="522" y="3847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97" name="Rectangle 121"/>
              <p:cNvSpPr>
                <a:spLocks noChangeArrowheads="1"/>
              </p:cNvSpPr>
              <p:nvPr userDrawn="1"/>
            </p:nvSpPr>
            <p:spPr bwMode="ltGray">
              <a:xfrm rot="3805227">
                <a:off x="670" y="377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98" name="Rectangle 122"/>
              <p:cNvSpPr>
                <a:spLocks noChangeArrowheads="1"/>
              </p:cNvSpPr>
              <p:nvPr userDrawn="1"/>
            </p:nvSpPr>
            <p:spPr bwMode="ltGray">
              <a:xfrm rot="3060138">
                <a:off x="813" y="368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699" name="Rectangle 123"/>
              <p:cNvSpPr>
                <a:spLocks noChangeArrowheads="1"/>
              </p:cNvSpPr>
              <p:nvPr userDrawn="1"/>
            </p:nvSpPr>
            <p:spPr bwMode="ltGray">
              <a:xfrm rot="2090281">
                <a:off x="938" y="3582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700" name="Rectangle 124"/>
              <p:cNvSpPr>
                <a:spLocks noChangeArrowheads="1"/>
              </p:cNvSpPr>
              <p:nvPr userDrawn="1"/>
            </p:nvSpPr>
            <p:spPr bwMode="ltGray">
              <a:xfrm rot="-7168347">
                <a:off x="-18" y="2506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701" name="Rectangle 125"/>
              <p:cNvSpPr>
                <a:spLocks noChangeArrowheads="1"/>
              </p:cNvSpPr>
              <p:nvPr userDrawn="1"/>
            </p:nvSpPr>
            <p:spPr bwMode="ltGray">
              <a:xfrm rot="-6406501">
                <a:off x="136" y="243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702" name="Rectangle 126"/>
              <p:cNvSpPr>
                <a:spLocks noChangeArrowheads="1"/>
              </p:cNvSpPr>
              <p:nvPr userDrawn="1"/>
            </p:nvSpPr>
            <p:spPr bwMode="ltGray">
              <a:xfrm rot="-4970620">
                <a:off x="447" y="2364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703" name="Rectangle 127"/>
              <p:cNvSpPr>
                <a:spLocks noChangeArrowheads="1"/>
              </p:cNvSpPr>
              <p:nvPr userDrawn="1"/>
            </p:nvSpPr>
            <p:spPr bwMode="ltGray">
              <a:xfrm rot="-4298502">
                <a:off x="597" y="2360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704" name="Rectangle 128"/>
              <p:cNvSpPr>
                <a:spLocks noChangeArrowheads="1"/>
              </p:cNvSpPr>
              <p:nvPr userDrawn="1"/>
            </p:nvSpPr>
            <p:spPr bwMode="ltGray">
              <a:xfrm rot="-3676305">
                <a:off x="739" y="2386"/>
                <a:ext cx="15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705" name="Rectangle 129"/>
              <p:cNvSpPr>
                <a:spLocks noChangeArrowheads="1"/>
              </p:cNvSpPr>
              <p:nvPr userDrawn="1"/>
            </p:nvSpPr>
            <p:spPr bwMode="ltGray">
              <a:xfrm rot="-3188616">
                <a:off x="869" y="24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706" name="Rectangle 130"/>
              <p:cNvSpPr>
                <a:spLocks noChangeArrowheads="1"/>
              </p:cNvSpPr>
              <p:nvPr userDrawn="1"/>
            </p:nvSpPr>
            <p:spPr bwMode="ltGray">
              <a:xfrm rot="-2610246">
                <a:off x="984" y="2497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707" name="Rectangle 131"/>
              <p:cNvSpPr>
                <a:spLocks noChangeArrowheads="1"/>
              </p:cNvSpPr>
              <p:nvPr userDrawn="1"/>
            </p:nvSpPr>
            <p:spPr bwMode="ltGray">
              <a:xfrm rot="-2190008">
                <a:off x="1075" y="2585"/>
                <a:ext cx="17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708" name="Rectangle 132"/>
              <p:cNvSpPr>
                <a:spLocks noChangeArrowheads="1"/>
              </p:cNvSpPr>
              <p:nvPr userDrawn="1"/>
            </p:nvSpPr>
            <p:spPr bwMode="ltGray">
              <a:xfrm rot="-1728558">
                <a:off x="1147" y="2688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709" name="Rectangle 133"/>
              <p:cNvSpPr>
                <a:spLocks noChangeArrowheads="1"/>
              </p:cNvSpPr>
              <p:nvPr userDrawn="1"/>
            </p:nvSpPr>
            <p:spPr bwMode="ltGray">
              <a:xfrm rot="-1172118">
                <a:off x="1198" y="2805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710" name="Rectangle 134"/>
              <p:cNvSpPr>
                <a:spLocks noChangeArrowheads="1"/>
              </p:cNvSpPr>
              <p:nvPr userDrawn="1"/>
            </p:nvSpPr>
            <p:spPr bwMode="ltGray">
              <a:xfrm rot="-753845">
                <a:off x="1218" y="29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711" name="Rectangle 135"/>
              <p:cNvSpPr>
                <a:spLocks noChangeArrowheads="1"/>
              </p:cNvSpPr>
              <p:nvPr userDrawn="1"/>
            </p:nvSpPr>
            <p:spPr bwMode="ltGray">
              <a:xfrm rot="-287823">
                <a:off x="1213" y="3066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712" name="Rectangle 136"/>
              <p:cNvSpPr>
                <a:spLocks noChangeArrowheads="1"/>
              </p:cNvSpPr>
              <p:nvPr userDrawn="1"/>
            </p:nvSpPr>
            <p:spPr bwMode="ltGray">
              <a:xfrm rot="696741">
                <a:off x="1126" y="3337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713" name="Rectangle 137"/>
              <p:cNvSpPr>
                <a:spLocks noChangeArrowheads="1"/>
              </p:cNvSpPr>
              <p:nvPr userDrawn="1"/>
            </p:nvSpPr>
            <p:spPr bwMode="ltGray">
              <a:xfrm rot="1529990">
                <a:off x="1041" y="3465"/>
                <a:ext cx="14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714" name="Freeform 138"/>
              <p:cNvSpPr>
                <a:spLocks/>
              </p:cNvSpPr>
              <p:nvPr userDrawn="1"/>
            </p:nvSpPr>
            <p:spPr bwMode="ltGray">
              <a:xfrm>
                <a:off x="850" y="3136"/>
                <a:ext cx="204" cy="120"/>
              </a:xfrm>
              <a:custGeom>
                <a:avLst/>
                <a:gdLst/>
                <a:ahLst/>
                <a:cxnLst>
                  <a:cxn ang="0">
                    <a:pos x="168" y="120"/>
                  </a:cxn>
                  <a:cxn ang="0">
                    <a:pos x="204" y="12"/>
                  </a:cxn>
                  <a:cxn ang="0">
                    <a:pos x="42" y="0"/>
                  </a:cxn>
                  <a:cxn ang="0">
                    <a:pos x="0" y="108"/>
                  </a:cxn>
                  <a:cxn ang="0">
                    <a:pos x="30" y="114"/>
                  </a:cxn>
                  <a:cxn ang="0">
                    <a:pos x="60" y="30"/>
                  </a:cxn>
                  <a:cxn ang="0">
                    <a:pos x="102" y="36"/>
                  </a:cxn>
                  <a:cxn ang="0">
                    <a:pos x="78" y="108"/>
                  </a:cxn>
                  <a:cxn ang="0">
                    <a:pos x="102" y="108"/>
                  </a:cxn>
                  <a:cxn ang="0">
                    <a:pos x="132" y="36"/>
                  </a:cxn>
                  <a:cxn ang="0">
                    <a:pos x="162" y="36"/>
                  </a:cxn>
                  <a:cxn ang="0">
                    <a:pos x="138" y="114"/>
                  </a:cxn>
                  <a:cxn ang="0">
                    <a:pos x="168" y="120"/>
                  </a:cxn>
                </a:cxnLst>
                <a:rect l="0" t="0" r="r" b="b"/>
                <a:pathLst>
                  <a:path w="204" h="120">
                    <a:moveTo>
                      <a:pt x="168" y="120"/>
                    </a:moveTo>
                    <a:lnTo>
                      <a:pt x="204" y="12"/>
                    </a:lnTo>
                    <a:lnTo>
                      <a:pt x="42" y="0"/>
                    </a:lnTo>
                    <a:lnTo>
                      <a:pt x="0" y="108"/>
                    </a:lnTo>
                    <a:lnTo>
                      <a:pt x="30" y="114"/>
                    </a:lnTo>
                    <a:lnTo>
                      <a:pt x="60" y="30"/>
                    </a:lnTo>
                    <a:lnTo>
                      <a:pt x="102" y="36"/>
                    </a:lnTo>
                    <a:lnTo>
                      <a:pt x="78" y="108"/>
                    </a:lnTo>
                    <a:lnTo>
                      <a:pt x="102" y="108"/>
                    </a:lnTo>
                    <a:lnTo>
                      <a:pt x="132" y="36"/>
                    </a:lnTo>
                    <a:lnTo>
                      <a:pt x="162" y="36"/>
                    </a:lnTo>
                    <a:lnTo>
                      <a:pt x="138" y="114"/>
                    </a:lnTo>
                    <a:lnTo>
                      <a:pt x="168" y="12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715" name="Freeform 139"/>
              <p:cNvSpPr>
                <a:spLocks/>
              </p:cNvSpPr>
              <p:nvPr userDrawn="1"/>
            </p:nvSpPr>
            <p:spPr bwMode="ltGray">
              <a:xfrm>
                <a:off x="19" y="2722"/>
                <a:ext cx="90" cy="78"/>
              </a:xfrm>
              <a:custGeom>
                <a:avLst/>
                <a:gdLst/>
                <a:ahLst/>
                <a:cxnLst>
                  <a:cxn ang="0">
                    <a:pos x="66" y="36"/>
                  </a:cxn>
                  <a:cxn ang="0">
                    <a:pos x="66" y="36"/>
                  </a:cxn>
                  <a:cxn ang="0">
                    <a:pos x="18" y="24"/>
                  </a:cxn>
                  <a:cxn ang="0">
                    <a:pos x="0" y="30"/>
                  </a:cxn>
                  <a:cxn ang="0">
                    <a:pos x="36" y="78"/>
                  </a:cxn>
                  <a:cxn ang="0">
                    <a:pos x="48" y="72"/>
                  </a:cxn>
                  <a:cxn ang="0">
                    <a:pos x="24" y="36"/>
                  </a:cxn>
                  <a:cxn ang="0">
                    <a:pos x="24" y="36"/>
                  </a:cxn>
                  <a:cxn ang="0">
                    <a:pos x="72" y="54"/>
                  </a:cxn>
                  <a:cxn ang="0">
                    <a:pos x="90" y="42"/>
                  </a:cxn>
                  <a:cxn ang="0">
                    <a:pos x="54" y="0"/>
                  </a:cxn>
                  <a:cxn ang="0">
                    <a:pos x="42" y="6"/>
                  </a:cxn>
                  <a:cxn ang="0">
                    <a:pos x="66" y="36"/>
                  </a:cxn>
                </a:cxnLst>
                <a:rect l="0" t="0" r="r" b="b"/>
                <a:pathLst>
                  <a:path w="90" h="78">
                    <a:moveTo>
                      <a:pt x="66" y="36"/>
                    </a:moveTo>
                    <a:lnTo>
                      <a:pt x="66" y="36"/>
                    </a:lnTo>
                    <a:lnTo>
                      <a:pt x="18" y="24"/>
                    </a:lnTo>
                    <a:lnTo>
                      <a:pt x="0" y="30"/>
                    </a:lnTo>
                    <a:lnTo>
                      <a:pt x="36" y="78"/>
                    </a:lnTo>
                    <a:lnTo>
                      <a:pt x="48" y="72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72" y="54"/>
                    </a:lnTo>
                    <a:lnTo>
                      <a:pt x="90" y="42"/>
                    </a:lnTo>
                    <a:lnTo>
                      <a:pt x="54" y="0"/>
                    </a:lnTo>
                    <a:lnTo>
                      <a:pt x="42" y="6"/>
                    </a:lnTo>
                    <a:lnTo>
                      <a:pt x="6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716" name="Freeform 140"/>
              <p:cNvSpPr>
                <a:spLocks/>
              </p:cNvSpPr>
              <p:nvPr userDrawn="1"/>
            </p:nvSpPr>
            <p:spPr bwMode="ltGray">
              <a:xfrm>
                <a:off x="97" y="2651"/>
                <a:ext cx="101" cy="89"/>
              </a:xfrm>
              <a:custGeom>
                <a:avLst/>
                <a:gdLst/>
                <a:ahLst/>
                <a:cxnLst>
                  <a:cxn ang="0">
                    <a:pos x="54" y="89"/>
                  </a:cxn>
                  <a:cxn ang="0">
                    <a:pos x="65" y="83"/>
                  </a:cxn>
                  <a:cxn ang="0">
                    <a:pos x="48" y="35"/>
                  </a:cxn>
                  <a:cxn ang="0">
                    <a:pos x="89" y="65"/>
                  </a:cxn>
                  <a:cxn ang="0">
                    <a:pos x="101" y="59"/>
                  </a:cxn>
                  <a:cxn ang="0">
                    <a:pos x="83" y="0"/>
                  </a:cxn>
                  <a:cxn ang="0">
                    <a:pos x="71" y="12"/>
                  </a:cxn>
                  <a:cxn ang="0">
                    <a:pos x="83" y="41"/>
                  </a:cxn>
                  <a:cxn ang="0">
                    <a:pos x="48" y="23"/>
                  </a:cxn>
                  <a:cxn ang="0">
                    <a:pos x="36" y="29"/>
                  </a:cxn>
                  <a:cxn ang="0">
                    <a:pos x="45" y="68"/>
                  </a:cxn>
                  <a:cxn ang="0">
                    <a:pos x="18" y="41"/>
                  </a:cxn>
                  <a:cxn ang="0">
                    <a:pos x="0" y="53"/>
                  </a:cxn>
                  <a:cxn ang="0">
                    <a:pos x="54" y="89"/>
                  </a:cxn>
                </a:cxnLst>
                <a:rect l="0" t="0" r="r" b="b"/>
                <a:pathLst>
                  <a:path w="101" h="89">
                    <a:moveTo>
                      <a:pt x="54" y="89"/>
                    </a:moveTo>
                    <a:lnTo>
                      <a:pt x="65" y="83"/>
                    </a:lnTo>
                    <a:lnTo>
                      <a:pt x="48" y="35"/>
                    </a:lnTo>
                    <a:lnTo>
                      <a:pt x="89" y="65"/>
                    </a:lnTo>
                    <a:lnTo>
                      <a:pt x="101" y="59"/>
                    </a:lnTo>
                    <a:lnTo>
                      <a:pt x="83" y="0"/>
                    </a:lnTo>
                    <a:lnTo>
                      <a:pt x="71" y="12"/>
                    </a:lnTo>
                    <a:lnTo>
                      <a:pt x="83" y="41"/>
                    </a:lnTo>
                    <a:lnTo>
                      <a:pt x="48" y="23"/>
                    </a:lnTo>
                    <a:lnTo>
                      <a:pt x="36" y="29"/>
                    </a:lnTo>
                    <a:lnTo>
                      <a:pt x="45" y="68"/>
                    </a:lnTo>
                    <a:lnTo>
                      <a:pt x="18" y="41"/>
                    </a:lnTo>
                    <a:lnTo>
                      <a:pt x="0" y="53"/>
                    </a:lnTo>
                    <a:lnTo>
                      <a:pt x="54" y="89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717" name="Freeform 141"/>
              <p:cNvSpPr>
                <a:spLocks/>
              </p:cNvSpPr>
              <p:nvPr userDrawn="1"/>
            </p:nvSpPr>
            <p:spPr bwMode="ltGray">
              <a:xfrm>
                <a:off x="677" y="3502"/>
                <a:ext cx="83" cy="78"/>
              </a:xfrm>
              <a:custGeom>
                <a:avLst/>
                <a:gdLst/>
                <a:ahLst/>
                <a:cxnLst>
                  <a:cxn ang="0">
                    <a:pos x="36" y="78"/>
                  </a:cxn>
                  <a:cxn ang="0">
                    <a:pos x="83" y="48"/>
                  </a:cxn>
                  <a:cxn ang="0">
                    <a:pos x="54" y="0"/>
                  </a:cxn>
                  <a:cxn ang="0">
                    <a:pos x="0" y="30"/>
                  </a:cxn>
                  <a:cxn ang="0">
                    <a:pos x="6" y="36"/>
                  </a:cxn>
                  <a:cxn ang="0">
                    <a:pos x="42" y="18"/>
                  </a:cxn>
                  <a:cxn ang="0">
                    <a:pos x="54" y="30"/>
                  </a:cxn>
                  <a:cxn ang="0">
                    <a:pos x="24" y="48"/>
                  </a:cxn>
                  <a:cxn ang="0">
                    <a:pos x="30" y="54"/>
                  </a:cxn>
                  <a:cxn ang="0">
                    <a:pos x="60" y="36"/>
                  </a:cxn>
                  <a:cxn ang="0">
                    <a:pos x="66" y="48"/>
                  </a:cxn>
                  <a:cxn ang="0">
                    <a:pos x="30" y="66"/>
                  </a:cxn>
                  <a:cxn ang="0">
                    <a:pos x="36" y="78"/>
                  </a:cxn>
                </a:cxnLst>
                <a:rect l="0" t="0" r="r" b="b"/>
                <a:pathLst>
                  <a:path w="83" h="78">
                    <a:moveTo>
                      <a:pt x="36" y="78"/>
                    </a:moveTo>
                    <a:lnTo>
                      <a:pt x="83" y="48"/>
                    </a:lnTo>
                    <a:lnTo>
                      <a:pt x="54" y="0"/>
                    </a:lnTo>
                    <a:lnTo>
                      <a:pt x="0" y="30"/>
                    </a:lnTo>
                    <a:lnTo>
                      <a:pt x="6" y="36"/>
                    </a:lnTo>
                    <a:lnTo>
                      <a:pt x="42" y="18"/>
                    </a:lnTo>
                    <a:lnTo>
                      <a:pt x="54" y="30"/>
                    </a:lnTo>
                    <a:lnTo>
                      <a:pt x="24" y="48"/>
                    </a:lnTo>
                    <a:lnTo>
                      <a:pt x="30" y="54"/>
                    </a:lnTo>
                    <a:lnTo>
                      <a:pt x="60" y="36"/>
                    </a:lnTo>
                    <a:lnTo>
                      <a:pt x="66" y="48"/>
                    </a:lnTo>
                    <a:lnTo>
                      <a:pt x="30" y="66"/>
                    </a:lnTo>
                    <a:lnTo>
                      <a:pt x="36" y="7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718" name="Freeform 142"/>
              <p:cNvSpPr>
                <a:spLocks/>
              </p:cNvSpPr>
              <p:nvPr userDrawn="1"/>
            </p:nvSpPr>
            <p:spPr bwMode="ltGray">
              <a:xfrm>
                <a:off x="940" y="2782"/>
                <a:ext cx="90" cy="72"/>
              </a:xfrm>
              <a:custGeom>
                <a:avLst/>
                <a:gdLst/>
                <a:ahLst/>
                <a:cxnLst>
                  <a:cxn ang="0">
                    <a:pos x="90" y="30"/>
                  </a:cxn>
                  <a:cxn ang="0">
                    <a:pos x="66" y="0"/>
                  </a:cxn>
                  <a:cxn ang="0">
                    <a:pos x="0" y="36"/>
                  </a:cxn>
                  <a:cxn ang="0">
                    <a:pos x="24" y="72"/>
                  </a:cxn>
                  <a:cxn ang="0">
                    <a:pos x="36" y="66"/>
                  </a:cxn>
                  <a:cxn ang="0">
                    <a:pos x="18" y="42"/>
                  </a:cxn>
                  <a:cxn ang="0">
                    <a:pos x="36" y="30"/>
                  </a:cxn>
                  <a:cxn ang="0">
                    <a:pos x="54" y="54"/>
                  </a:cxn>
                  <a:cxn ang="0">
                    <a:pos x="60" y="48"/>
                  </a:cxn>
                  <a:cxn ang="0">
                    <a:pos x="48" y="24"/>
                  </a:cxn>
                  <a:cxn ang="0">
                    <a:pos x="60" y="12"/>
                  </a:cxn>
                  <a:cxn ang="0">
                    <a:pos x="78" y="42"/>
                  </a:cxn>
                  <a:cxn ang="0">
                    <a:pos x="90" y="30"/>
                  </a:cxn>
                </a:cxnLst>
                <a:rect l="0" t="0" r="r" b="b"/>
                <a:pathLst>
                  <a:path w="90" h="72">
                    <a:moveTo>
                      <a:pt x="90" y="30"/>
                    </a:moveTo>
                    <a:lnTo>
                      <a:pt x="66" y="0"/>
                    </a:lnTo>
                    <a:lnTo>
                      <a:pt x="0" y="36"/>
                    </a:lnTo>
                    <a:lnTo>
                      <a:pt x="24" y="72"/>
                    </a:lnTo>
                    <a:lnTo>
                      <a:pt x="36" y="66"/>
                    </a:lnTo>
                    <a:lnTo>
                      <a:pt x="18" y="42"/>
                    </a:lnTo>
                    <a:lnTo>
                      <a:pt x="36" y="30"/>
                    </a:lnTo>
                    <a:lnTo>
                      <a:pt x="54" y="54"/>
                    </a:lnTo>
                    <a:lnTo>
                      <a:pt x="60" y="48"/>
                    </a:lnTo>
                    <a:lnTo>
                      <a:pt x="48" y="24"/>
                    </a:lnTo>
                    <a:lnTo>
                      <a:pt x="60" y="12"/>
                    </a:lnTo>
                    <a:lnTo>
                      <a:pt x="78" y="42"/>
                    </a:lnTo>
                    <a:lnTo>
                      <a:pt x="90" y="3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719" name="Freeform 143"/>
              <p:cNvSpPr>
                <a:spLocks/>
              </p:cNvSpPr>
              <p:nvPr userDrawn="1"/>
            </p:nvSpPr>
            <p:spPr bwMode="ltGray">
              <a:xfrm>
                <a:off x="898" y="2716"/>
                <a:ext cx="90" cy="84"/>
              </a:xfrm>
              <a:custGeom>
                <a:avLst/>
                <a:gdLst/>
                <a:ahLst/>
                <a:cxnLst>
                  <a:cxn ang="0">
                    <a:pos x="42" y="60"/>
                  </a:cxn>
                  <a:cxn ang="0">
                    <a:pos x="42" y="60"/>
                  </a:cxn>
                  <a:cxn ang="0">
                    <a:pos x="72" y="12"/>
                  </a:cxn>
                  <a:cxn ang="0">
                    <a:pos x="66" y="0"/>
                  </a:cxn>
                  <a:cxn ang="0">
                    <a:pos x="0" y="42"/>
                  </a:cxn>
                  <a:cxn ang="0">
                    <a:pos x="6" y="54"/>
                  </a:cxn>
                  <a:cxn ang="0">
                    <a:pos x="54" y="24"/>
                  </a:cxn>
                  <a:cxn ang="0">
                    <a:pos x="54" y="24"/>
                  </a:cxn>
                  <a:cxn ang="0">
                    <a:pos x="18" y="72"/>
                  </a:cxn>
                  <a:cxn ang="0">
                    <a:pos x="24" y="84"/>
                  </a:cxn>
                  <a:cxn ang="0">
                    <a:pos x="90" y="42"/>
                  </a:cxn>
                  <a:cxn ang="0">
                    <a:pos x="84" y="30"/>
                  </a:cxn>
                  <a:cxn ang="0">
                    <a:pos x="42" y="60"/>
                  </a:cxn>
                </a:cxnLst>
                <a:rect l="0" t="0" r="r" b="b"/>
                <a:pathLst>
                  <a:path w="90" h="84">
                    <a:moveTo>
                      <a:pt x="42" y="60"/>
                    </a:moveTo>
                    <a:lnTo>
                      <a:pt x="42" y="60"/>
                    </a:lnTo>
                    <a:lnTo>
                      <a:pt x="72" y="12"/>
                    </a:lnTo>
                    <a:lnTo>
                      <a:pt x="66" y="0"/>
                    </a:lnTo>
                    <a:lnTo>
                      <a:pt x="0" y="42"/>
                    </a:lnTo>
                    <a:lnTo>
                      <a:pt x="6" y="54"/>
                    </a:lnTo>
                    <a:lnTo>
                      <a:pt x="54" y="24"/>
                    </a:lnTo>
                    <a:lnTo>
                      <a:pt x="54" y="24"/>
                    </a:lnTo>
                    <a:lnTo>
                      <a:pt x="18" y="72"/>
                    </a:lnTo>
                    <a:lnTo>
                      <a:pt x="24" y="84"/>
                    </a:lnTo>
                    <a:lnTo>
                      <a:pt x="90" y="42"/>
                    </a:lnTo>
                    <a:lnTo>
                      <a:pt x="84" y="30"/>
                    </a:lnTo>
                    <a:lnTo>
                      <a:pt x="42" y="6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720" name="Freeform 144"/>
              <p:cNvSpPr>
                <a:spLocks/>
              </p:cNvSpPr>
              <p:nvPr userDrawn="1"/>
            </p:nvSpPr>
            <p:spPr bwMode="ltGray">
              <a:xfrm>
                <a:off x="7" y="3837"/>
                <a:ext cx="6" cy="12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" h="12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721" name="Freeform 145"/>
              <p:cNvSpPr>
                <a:spLocks/>
              </p:cNvSpPr>
              <p:nvPr userDrawn="1"/>
            </p:nvSpPr>
            <p:spPr bwMode="ltGray">
              <a:xfrm>
                <a:off x="7" y="2555"/>
                <a:ext cx="30" cy="48"/>
              </a:xfrm>
              <a:custGeom>
                <a:avLst/>
                <a:gdLst/>
                <a:ahLst/>
                <a:cxnLst>
                  <a:cxn ang="0">
                    <a:pos x="18" y="48"/>
                  </a:cxn>
                  <a:cxn ang="0">
                    <a:pos x="18" y="48"/>
                  </a:cxn>
                  <a:cxn ang="0">
                    <a:pos x="30" y="42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18" y="48"/>
                  </a:cxn>
                  <a:cxn ang="0">
                    <a:pos x="18" y="48"/>
                  </a:cxn>
                </a:cxnLst>
                <a:rect l="0" t="0" r="r" b="b"/>
                <a:pathLst>
                  <a:path w="30" h="48">
                    <a:moveTo>
                      <a:pt x="18" y="48"/>
                    </a:moveTo>
                    <a:lnTo>
                      <a:pt x="18" y="48"/>
                    </a:lnTo>
                    <a:lnTo>
                      <a:pt x="30" y="42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18" y="48"/>
                    </a:lnTo>
                    <a:lnTo>
                      <a:pt x="18" y="4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722" name="Freeform 146"/>
              <p:cNvSpPr>
                <a:spLocks/>
              </p:cNvSpPr>
              <p:nvPr userDrawn="1"/>
            </p:nvSpPr>
            <p:spPr bwMode="ltGray">
              <a:xfrm>
                <a:off x="7" y="3843"/>
                <a:ext cx="36" cy="66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24" y="0"/>
                  </a:cxn>
                  <a:cxn ang="0">
                    <a:pos x="24" y="0"/>
                  </a:cxn>
                  <a:cxn ang="0">
                    <a:pos x="0" y="36"/>
                  </a:cxn>
                  <a:cxn ang="0">
                    <a:pos x="0" y="66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36" h="66">
                    <a:moveTo>
                      <a:pt x="36" y="0"/>
                    </a:moveTo>
                    <a:lnTo>
                      <a:pt x="24" y="0"/>
                    </a:lnTo>
                    <a:lnTo>
                      <a:pt x="24" y="0"/>
                    </a:lnTo>
                    <a:lnTo>
                      <a:pt x="0" y="36"/>
                    </a:lnTo>
                    <a:lnTo>
                      <a:pt x="0" y="6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723" name="Rectangle 147"/>
              <p:cNvSpPr>
                <a:spLocks noChangeArrowheads="1"/>
              </p:cNvSpPr>
              <p:nvPr userDrawn="1"/>
            </p:nvSpPr>
            <p:spPr bwMode="ltGray">
              <a:xfrm rot="244926">
                <a:off x="1177" y="3201"/>
                <a:ext cx="16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724" name="Rectangle 148"/>
              <p:cNvSpPr>
                <a:spLocks noChangeArrowheads="1"/>
              </p:cNvSpPr>
              <p:nvPr userDrawn="1"/>
            </p:nvSpPr>
            <p:spPr bwMode="ltGray">
              <a:xfrm rot="-5598588">
                <a:off x="290" y="2386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4725" name="Freeform 149"/>
              <p:cNvSpPr>
                <a:spLocks/>
              </p:cNvSpPr>
              <p:nvPr userDrawn="1"/>
            </p:nvSpPr>
            <p:spPr bwMode="ltGray">
              <a:xfrm>
                <a:off x="139" y="3573"/>
                <a:ext cx="144" cy="154"/>
              </a:xfrm>
              <a:custGeom>
                <a:avLst/>
                <a:gdLst/>
                <a:ahLst/>
                <a:cxnLst>
                  <a:cxn ang="0">
                    <a:pos x="0" y="102"/>
                  </a:cxn>
                  <a:cxn ang="0">
                    <a:pos x="59" y="154"/>
                  </a:cxn>
                  <a:cxn ang="0">
                    <a:pos x="117" y="120"/>
                  </a:cxn>
                  <a:cxn ang="0">
                    <a:pos x="62" y="55"/>
                  </a:cxn>
                  <a:cxn ang="0">
                    <a:pos x="104" y="34"/>
                  </a:cxn>
                  <a:cxn ang="0">
                    <a:pos x="117" y="53"/>
                  </a:cxn>
                  <a:cxn ang="0">
                    <a:pos x="141" y="47"/>
                  </a:cxn>
                  <a:cxn ang="0">
                    <a:pos x="97" y="2"/>
                  </a:cxn>
                  <a:cxn ang="0">
                    <a:pos x="36" y="33"/>
                  </a:cxn>
                  <a:cxn ang="0">
                    <a:pos x="90" y="107"/>
                  </a:cxn>
                  <a:cxn ang="0">
                    <a:pos x="28" y="101"/>
                  </a:cxn>
                  <a:cxn ang="0">
                    <a:pos x="0" y="102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9" y="61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726" name="Freeform 150"/>
              <p:cNvSpPr>
                <a:spLocks/>
              </p:cNvSpPr>
              <p:nvPr userDrawn="1"/>
            </p:nvSpPr>
            <p:spPr bwMode="ltGray">
              <a:xfrm rot="-2857037">
                <a:off x="619" y="3550"/>
                <a:ext cx="68" cy="69"/>
              </a:xfrm>
              <a:custGeom>
                <a:avLst/>
                <a:gdLst/>
                <a:ahLst/>
                <a:cxnLst>
                  <a:cxn ang="0">
                    <a:pos x="0" y="102"/>
                  </a:cxn>
                  <a:cxn ang="0">
                    <a:pos x="59" y="154"/>
                  </a:cxn>
                  <a:cxn ang="0">
                    <a:pos x="117" y="120"/>
                  </a:cxn>
                  <a:cxn ang="0">
                    <a:pos x="62" y="55"/>
                  </a:cxn>
                  <a:cxn ang="0">
                    <a:pos x="104" y="34"/>
                  </a:cxn>
                  <a:cxn ang="0">
                    <a:pos x="117" y="53"/>
                  </a:cxn>
                  <a:cxn ang="0">
                    <a:pos x="141" y="47"/>
                  </a:cxn>
                  <a:cxn ang="0">
                    <a:pos x="97" y="2"/>
                  </a:cxn>
                  <a:cxn ang="0">
                    <a:pos x="36" y="33"/>
                  </a:cxn>
                  <a:cxn ang="0">
                    <a:pos x="90" y="107"/>
                  </a:cxn>
                  <a:cxn ang="0">
                    <a:pos x="28" y="101"/>
                  </a:cxn>
                  <a:cxn ang="0">
                    <a:pos x="0" y="102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3" y="47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727" name="Freeform 151"/>
              <p:cNvSpPr>
                <a:spLocks/>
              </p:cNvSpPr>
              <p:nvPr userDrawn="1"/>
            </p:nvSpPr>
            <p:spPr bwMode="ltGray">
              <a:xfrm>
                <a:off x="235" y="2503"/>
                <a:ext cx="348" cy="127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87" y="582"/>
                  </a:cxn>
                  <a:cxn ang="0">
                    <a:pos x="348" y="1272"/>
                  </a:cxn>
                  <a:cxn ang="0">
                    <a:pos x="54" y="676"/>
                  </a:cxn>
                  <a:cxn ang="0">
                    <a:pos x="0" y="0"/>
                  </a:cxn>
                </a:cxnLst>
                <a:rect l="0" t="0" r="r" b="b"/>
                <a:pathLst>
                  <a:path w="348" h="1272">
                    <a:moveTo>
                      <a:pt x="0" y="0"/>
                    </a:moveTo>
                    <a:lnTo>
                      <a:pt x="287" y="582"/>
                    </a:lnTo>
                    <a:lnTo>
                      <a:pt x="348" y="1272"/>
                    </a:lnTo>
                    <a:lnTo>
                      <a:pt x="54" y="676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96863"/>
                      <a:invGamma/>
                    </a:schemeClr>
                  </a:gs>
                </a:gsLst>
                <a:lin ang="18900000" scaled="1"/>
              </a:gradFill>
              <a:ln w="952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728" name="Oval 152"/>
              <p:cNvSpPr>
                <a:spLocks noChangeArrowheads="1"/>
              </p:cNvSpPr>
              <p:nvPr userDrawn="1"/>
            </p:nvSpPr>
            <p:spPr bwMode="ltGray">
              <a:xfrm rot="-1684349">
                <a:off x="296" y="3047"/>
                <a:ext cx="221" cy="174"/>
              </a:xfrm>
              <a:prstGeom prst="ellipse">
                <a:avLst/>
              </a:pr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50000">
                    <a:schemeClr val="bg2"/>
                  </a:gs>
                  <a:gs pos="100000">
                    <a:schemeClr val="bg2">
                      <a:gamma/>
                      <a:shade val="90980"/>
                      <a:invGamma/>
                    </a:schemeClr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24729" name="Rectangle 15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40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4730" name="Rectangle 15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latin typeface="Arial" charset="0"/>
              </a:defRPr>
            </a:lvl1pPr>
          </a:lstStyle>
          <a:p>
            <a:fld id="{19D00D77-8FBD-45A8-8620-157736770AD5}" type="datetimeFigureOut">
              <a:rPr lang="cs-CZ"/>
              <a:pPr/>
              <a:t>21.10.2013</a:t>
            </a:fld>
            <a:endParaRPr lang="cs-CZ"/>
          </a:p>
        </p:txBody>
      </p:sp>
      <p:sp>
        <p:nvSpPr>
          <p:cNvPr id="24731" name="Rectangle 15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latin typeface="Arial" charset="0"/>
              </a:defRPr>
            </a:lvl1pPr>
          </a:lstStyle>
          <a:p>
            <a:endParaRPr lang="cs-CZ"/>
          </a:p>
        </p:txBody>
      </p:sp>
      <p:sp>
        <p:nvSpPr>
          <p:cNvPr id="24732" name="Rectangle 15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Arial" charset="0"/>
              </a:defRPr>
            </a:lvl1pPr>
          </a:lstStyle>
          <a:p>
            <a:fld id="{FA6D3E5A-C2F0-44A0-8237-F5600B7516E8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24733" name="Rectangle 157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00200"/>
            <a:ext cx="8540750" cy="449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51050" y="317500"/>
            <a:ext cx="5402263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4048125" y="2513013"/>
            <a:ext cx="2698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>
                <a:latin typeface="Arial" charset="0"/>
              </a:rPr>
              <a:t>Mgr. Irena Nádvorníková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4192588" y="3305175"/>
            <a:ext cx="2317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>
                <a:latin typeface="Arial" charset="0"/>
              </a:rPr>
              <a:t>Slova  mnohoznačná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/>
              <a:t>Anotace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cs-CZ">
                <a:latin typeface="Arial" charset="0"/>
              </a:rPr>
              <a:t>Prezentace je určena pro žáky 3. ročníku.</a:t>
            </a:r>
          </a:p>
          <a:p>
            <a:r>
              <a:rPr lang="cs-CZ">
                <a:latin typeface="Arial" charset="0"/>
              </a:rPr>
              <a:t>Slouží k opakování učiva o slovech mnohoznačných.</a:t>
            </a:r>
          </a:p>
          <a:p>
            <a:r>
              <a:rPr lang="cs-CZ">
                <a:latin typeface="Arial" charset="0"/>
              </a:rPr>
              <a:t>Práce se slovy vede žáky k rozvoji jazykového citu, správné tvorbě smysluplných vět se správným slovosledem.  Rozvíjí jazykovou pohotovost žáků.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/>
              <a:t>Co jsou to slova mnohoznačná:</a:t>
            </a:r>
            <a:br>
              <a:rPr lang="cs-CZ" sz="4000"/>
            </a:br>
            <a:endParaRPr lang="cs-CZ" sz="4000"/>
          </a:p>
        </p:txBody>
      </p:sp>
      <p:sp>
        <p:nvSpPr>
          <p:cNvPr id="1638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Slova mnohoznačná jsou slova, která stejně </a:t>
            </a:r>
            <a:r>
              <a:rPr lang="cs-CZ" dirty="0" smtClean="0"/>
              <a:t>znějí, </a:t>
            </a:r>
            <a:r>
              <a:rPr lang="cs-CZ" dirty="0"/>
              <a:t>stejně je vyslovujeme, ale  každé má jiný význam.</a:t>
            </a:r>
          </a:p>
        </p:txBody>
      </p:sp>
      <p:pic>
        <p:nvPicPr>
          <p:cNvPr id="16389" name="Picture 5" descr="MM900395712[1]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888" y="3429000"/>
            <a:ext cx="1871662" cy="1371600"/>
          </a:xfrm>
          <a:prstGeom prst="rect">
            <a:avLst/>
          </a:prstGeom>
          <a:noFill/>
        </p:spPr>
      </p:pic>
      <p:pic>
        <p:nvPicPr>
          <p:cNvPr id="16390" name="Picture 6" descr="MC90044185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3213100"/>
            <a:ext cx="1797050" cy="1651000"/>
          </a:xfrm>
          <a:prstGeom prst="rect">
            <a:avLst/>
          </a:prstGeom>
          <a:noFill/>
        </p:spPr>
      </p:pic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4048125" y="3749675"/>
            <a:ext cx="10017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chemeClr val="hlink"/>
                </a:solidFill>
              </a:rPr>
              <a:t>LIST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611188" y="5516563"/>
            <a:ext cx="8137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Ze stromu upadl </a:t>
            </a:r>
            <a:r>
              <a:rPr lang="cs-CZ" sz="2000" b="1">
                <a:solidFill>
                  <a:schemeClr val="hlink"/>
                </a:solidFill>
              </a:rPr>
              <a:t>list</a:t>
            </a:r>
            <a:r>
              <a:rPr lang="cs-CZ" sz="2000"/>
              <a:t>.                                    Otočil jsem </a:t>
            </a:r>
            <a:r>
              <a:rPr lang="cs-CZ" sz="2000" b="1">
                <a:solidFill>
                  <a:schemeClr val="hlink"/>
                </a:solidFill>
              </a:rPr>
              <a:t>list</a:t>
            </a:r>
            <a:r>
              <a:rPr lang="cs-CZ" sz="2000"/>
              <a:t> v knize.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Další slova mnohoznačná:</a:t>
            </a:r>
          </a:p>
        </p:txBody>
      </p:sp>
      <p:sp>
        <p:nvSpPr>
          <p:cNvPr id="2662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6630" name="Picture 6" descr="MP900433337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9338" y="2852738"/>
            <a:ext cx="3673475" cy="2566987"/>
          </a:xfrm>
          <a:prstGeom prst="rect">
            <a:avLst/>
          </a:prstGeom>
          <a:noFill/>
        </p:spPr>
      </p:pic>
      <p:pic>
        <p:nvPicPr>
          <p:cNvPr id="26632" name="Picture 8" descr="MP900302865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2852738"/>
            <a:ext cx="2403475" cy="2592387"/>
          </a:xfrm>
          <a:prstGeom prst="rect">
            <a:avLst/>
          </a:prstGeom>
          <a:noFill/>
        </p:spPr>
      </p:pic>
      <p:sp>
        <p:nvSpPr>
          <p:cNvPr id="26633" name="Text Box 9"/>
          <p:cNvSpPr txBox="1">
            <a:spLocks noChangeArrowheads="1"/>
          </p:cNvSpPr>
          <p:nvPr/>
        </p:nvSpPr>
        <p:spPr bwMode="auto">
          <a:xfrm>
            <a:off x="3492500" y="4149725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chemeClr val="folHlink"/>
                </a:solidFill>
              </a:rPr>
              <a:t>ZÁMEK</a:t>
            </a:r>
          </a:p>
        </p:txBody>
      </p:sp>
      <p:sp>
        <p:nvSpPr>
          <p:cNvPr id="26634" name="Text Box 10"/>
          <p:cNvSpPr txBox="1">
            <a:spLocks noChangeArrowheads="1"/>
          </p:cNvSpPr>
          <p:nvPr/>
        </p:nvSpPr>
        <p:spPr bwMode="auto">
          <a:xfrm>
            <a:off x="611188" y="5661025"/>
            <a:ext cx="7561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/>
          </a:p>
        </p:txBody>
      </p:sp>
      <p:sp>
        <p:nvSpPr>
          <p:cNvPr id="26635" name="Text Box 11"/>
          <p:cNvSpPr txBox="1">
            <a:spLocks noChangeArrowheads="1"/>
          </p:cNvSpPr>
          <p:nvPr/>
        </p:nvSpPr>
        <p:spPr bwMode="auto">
          <a:xfrm>
            <a:off x="755650" y="5734050"/>
            <a:ext cx="79930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Na skříňce máme </a:t>
            </a:r>
            <a:r>
              <a:rPr lang="cs-CZ" b="1">
                <a:solidFill>
                  <a:schemeClr val="folHlink"/>
                </a:solidFill>
              </a:rPr>
              <a:t>zámek.</a:t>
            </a:r>
            <a:r>
              <a:rPr lang="cs-CZ"/>
              <a:t>                     Navštívili jsme krásný </a:t>
            </a:r>
            <a:r>
              <a:rPr lang="cs-CZ" b="1">
                <a:solidFill>
                  <a:schemeClr val="folHlink"/>
                </a:solidFill>
              </a:rPr>
              <a:t>zámek</a:t>
            </a:r>
            <a:r>
              <a:rPr lang="cs-CZ"/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Další slovo mnohoznačné:</a:t>
            </a:r>
          </a:p>
        </p:txBody>
      </p:sp>
      <p:sp>
        <p:nvSpPr>
          <p:cNvPr id="2765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7657" name="Picture 9" descr="MC900432659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2420938"/>
            <a:ext cx="2286000" cy="2286000"/>
          </a:xfrm>
          <a:prstGeom prst="rect">
            <a:avLst/>
          </a:prstGeom>
          <a:noFill/>
        </p:spPr>
      </p:pic>
      <p:pic>
        <p:nvPicPr>
          <p:cNvPr id="27658" name="Picture 10" descr="MC900440395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0400" y="2057400"/>
            <a:ext cx="2524125" cy="2524125"/>
          </a:xfrm>
          <a:prstGeom prst="rect">
            <a:avLst/>
          </a:prstGeom>
          <a:noFill/>
        </p:spPr>
      </p:pic>
      <p:pic>
        <p:nvPicPr>
          <p:cNvPr id="27659" name="Picture 11" descr="MC900441822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7763" y="2420938"/>
            <a:ext cx="1638300" cy="1882775"/>
          </a:xfrm>
          <a:prstGeom prst="rect">
            <a:avLst/>
          </a:prstGeom>
          <a:noFill/>
        </p:spPr>
      </p:pic>
      <p:sp>
        <p:nvSpPr>
          <p:cNvPr id="27660" name="Text Box 12"/>
          <p:cNvSpPr txBox="1">
            <a:spLocks noChangeArrowheads="1"/>
          </p:cNvSpPr>
          <p:nvPr/>
        </p:nvSpPr>
        <p:spPr bwMode="auto">
          <a:xfrm>
            <a:off x="611188" y="4581525"/>
            <a:ext cx="8208962" cy="160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</a:rPr>
              <a:t>KORUNA</a:t>
            </a:r>
          </a:p>
          <a:p>
            <a:pPr algn="ctr">
              <a:spcBef>
                <a:spcPct val="50000"/>
              </a:spcBef>
            </a:pPr>
            <a:r>
              <a:rPr lang="cs-CZ"/>
              <a:t>Král nosí na hlavě </a:t>
            </a:r>
            <a:r>
              <a:rPr lang="cs-CZ">
                <a:solidFill>
                  <a:srgbClr val="FF0000"/>
                </a:solidFill>
              </a:rPr>
              <a:t>korunu</a:t>
            </a:r>
            <a:r>
              <a:rPr lang="cs-CZ"/>
              <a:t>.</a:t>
            </a:r>
          </a:p>
          <a:p>
            <a:pPr algn="ctr">
              <a:spcBef>
                <a:spcPct val="50000"/>
              </a:spcBef>
            </a:pPr>
            <a:r>
              <a:rPr lang="cs-CZ"/>
              <a:t>Žvýkačka stála dříve jednu </a:t>
            </a:r>
            <a:r>
              <a:rPr lang="cs-CZ">
                <a:solidFill>
                  <a:srgbClr val="FF0000"/>
                </a:solidFill>
              </a:rPr>
              <a:t>korunu</a:t>
            </a:r>
            <a:r>
              <a:rPr lang="cs-CZ"/>
              <a:t>.</a:t>
            </a:r>
          </a:p>
          <a:p>
            <a:pPr algn="ctr">
              <a:spcBef>
                <a:spcPct val="50000"/>
              </a:spcBef>
            </a:pPr>
            <a:r>
              <a:rPr lang="cs-CZ"/>
              <a:t>Na </a:t>
            </a:r>
            <a:r>
              <a:rPr lang="cs-CZ">
                <a:solidFill>
                  <a:srgbClr val="FF0000"/>
                </a:solidFill>
              </a:rPr>
              <a:t>korunu</a:t>
            </a:r>
            <a:r>
              <a:rPr lang="cs-CZ"/>
              <a:t> stromu usedl ptáček.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/>
              <a:t>Další slovo </a:t>
            </a:r>
            <a:r>
              <a:rPr lang="cs-CZ" sz="4000" dirty="0" smtClean="0"/>
              <a:t>mnohoznačné</a:t>
            </a:r>
            <a:r>
              <a:rPr lang="cs-CZ" sz="4000" dirty="0"/>
              <a:t>:</a:t>
            </a:r>
            <a:br>
              <a:rPr lang="cs-CZ" sz="4000" dirty="0"/>
            </a:br>
            <a:endParaRPr lang="cs-CZ" sz="4000" dirty="0"/>
          </a:p>
        </p:txBody>
      </p:sp>
      <p:sp>
        <p:nvSpPr>
          <p:cNvPr id="2867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8683" name="Picture 11" descr="MC90033153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7900" y="2133600"/>
            <a:ext cx="1241425" cy="1441450"/>
          </a:xfrm>
          <a:prstGeom prst="rect">
            <a:avLst/>
          </a:prstGeom>
          <a:noFill/>
        </p:spPr>
      </p:pic>
      <p:pic>
        <p:nvPicPr>
          <p:cNvPr id="28691" name="Picture 19" descr="MC900292572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00338" y="2276475"/>
            <a:ext cx="1803400" cy="1327150"/>
          </a:xfrm>
          <a:prstGeom prst="rect">
            <a:avLst/>
          </a:prstGeom>
          <a:noFill/>
        </p:spPr>
      </p:pic>
      <p:pic>
        <p:nvPicPr>
          <p:cNvPr id="28692" name="Picture 20" descr="j021295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025" y="2420938"/>
            <a:ext cx="1830388" cy="1149350"/>
          </a:xfrm>
          <a:prstGeom prst="rect">
            <a:avLst/>
          </a:prstGeom>
          <a:noFill/>
        </p:spPr>
      </p:pic>
      <p:pic>
        <p:nvPicPr>
          <p:cNvPr id="28697" name="Picture 25" descr="MC900197730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750" y="2133600"/>
            <a:ext cx="1804988" cy="1617663"/>
          </a:xfrm>
          <a:prstGeom prst="rect">
            <a:avLst/>
          </a:prstGeom>
          <a:noFill/>
        </p:spPr>
      </p:pic>
      <p:sp>
        <p:nvSpPr>
          <p:cNvPr id="28698" name="Text Box 26"/>
          <p:cNvSpPr txBox="1">
            <a:spLocks noChangeArrowheads="1"/>
          </p:cNvSpPr>
          <p:nvPr/>
        </p:nvSpPr>
        <p:spPr bwMode="auto">
          <a:xfrm>
            <a:off x="900113" y="4149725"/>
            <a:ext cx="74168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b="1">
                <a:solidFill>
                  <a:schemeClr val="hlink"/>
                </a:solidFill>
              </a:rPr>
              <a:t>KOLO</a:t>
            </a:r>
          </a:p>
          <a:p>
            <a:pPr algn="ctr">
              <a:spcBef>
                <a:spcPct val="50000"/>
              </a:spcBef>
            </a:pPr>
            <a:r>
              <a:rPr lang="cs-CZ" sz="2400"/>
              <a:t>Pepča jede na</a:t>
            </a:r>
            <a:r>
              <a:rPr lang="cs-CZ" sz="2400">
                <a:solidFill>
                  <a:schemeClr val="hlink"/>
                </a:solidFill>
              </a:rPr>
              <a:t> kole</a:t>
            </a:r>
            <a:r>
              <a:rPr lang="cs-CZ" sz="2400"/>
              <a:t>.</a:t>
            </a:r>
          </a:p>
          <a:p>
            <a:pPr algn="ctr">
              <a:spcBef>
                <a:spcPct val="50000"/>
              </a:spcBef>
            </a:pPr>
            <a:r>
              <a:rPr lang="cs-CZ" sz="2400"/>
              <a:t>Na orloji se porouchalo ozubené </a:t>
            </a:r>
            <a:r>
              <a:rPr lang="cs-CZ" sz="2400">
                <a:solidFill>
                  <a:schemeClr val="hlink"/>
                </a:solidFill>
              </a:rPr>
              <a:t>kolo</a:t>
            </a:r>
            <a:r>
              <a:rPr lang="cs-CZ" sz="2400"/>
              <a:t>.</a:t>
            </a:r>
          </a:p>
          <a:p>
            <a:pPr algn="ctr">
              <a:spcBef>
                <a:spcPct val="50000"/>
              </a:spcBef>
            </a:pPr>
            <a:r>
              <a:rPr lang="cs-CZ" sz="2400"/>
              <a:t>Na pouti  jsem se točil na ruském</a:t>
            </a:r>
            <a:r>
              <a:rPr lang="cs-CZ" sz="2400">
                <a:solidFill>
                  <a:schemeClr val="hlink"/>
                </a:solidFill>
              </a:rPr>
              <a:t> kole</a:t>
            </a:r>
            <a:r>
              <a:rPr lang="cs-CZ" sz="2400"/>
              <a:t>.</a:t>
            </a:r>
          </a:p>
          <a:p>
            <a:pPr algn="ctr">
              <a:spcBef>
                <a:spcPct val="50000"/>
              </a:spcBef>
            </a:pPr>
            <a:r>
              <a:rPr lang="cs-CZ" sz="2400"/>
              <a:t>Závodník zkontroloval </a:t>
            </a:r>
            <a:r>
              <a:rPr lang="cs-CZ" sz="2400">
                <a:solidFill>
                  <a:schemeClr val="hlink"/>
                </a:solidFill>
              </a:rPr>
              <a:t>kolo</a:t>
            </a:r>
            <a:r>
              <a:rPr lang="cs-CZ" sz="2400"/>
              <a:t> u auta.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Doplň vhodné slovo:</a:t>
            </a:r>
          </a:p>
        </p:txBody>
      </p:sp>
      <p:sp>
        <p:nvSpPr>
          <p:cNvPr id="29700" name="Rectangle 4"/>
          <p:cNvSpPr>
            <a:spLocks noGrp="1" noRot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sz="1000"/>
              <a:t>Vybila se mi ________</a:t>
            </a:r>
          </a:p>
          <a:p>
            <a:pPr>
              <a:lnSpc>
                <a:spcPct val="80000"/>
              </a:lnSpc>
            </a:pPr>
            <a:r>
              <a:rPr lang="cs-CZ" sz="1000"/>
              <a:t>Na svícení je _______</a:t>
            </a:r>
          </a:p>
          <a:p>
            <a:pPr>
              <a:lnSpc>
                <a:spcPct val="80000"/>
              </a:lnSpc>
            </a:pPr>
            <a:endParaRPr lang="cs-CZ" sz="1000"/>
          </a:p>
          <a:p>
            <a:pPr>
              <a:lnSpc>
                <a:spcPct val="80000"/>
              </a:lnSpc>
            </a:pPr>
            <a:r>
              <a:rPr lang="cs-CZ" sz="1000"/>
              <a:t>Petru bolí ________</a:t>
            </a:r>
          </a:p>
          <a:p>
            <a:pPr>
              <a:lnSpc>
                <a:spcPct val="80000"/>
              </a:lnSpc>
            </a:pPr>
            <a:r>
              <a:rPr lang="cs-CZ" sz="1000"/>
              <a:t>Hrneček nemá _____</a:t>
            </a:r>
          </a:p>
          <a:p>
            <a:pPr>
              <a:lnSpc>
                <a:spcPct val="80000"/>
              </a:lnSpc>
            </a:pPr>
            <a:endParaRPr lang="cs-CZ" sz="1000"/>
          </a:p>
          <a:p>
            <a:pPr>
              <a:lnSpc>
                <a:spcPct val="80000"/>
              </a:lnSpc>
            </a:pPr>
            <a:r>
              <a:rPr lang="cs-CZ" sz="1000"/>
              <a:t>Vyvrtali mi _______</a:t>
            </a:r>
          </a:p>
          <a:p>
            <a:pPr>
              <a:lnSpc>
                <a:spcPct val="80000"/>
              </a:lnSpc>
            </a:pPr>
            <a:r>
              <a:rPr lang="cs-CZ" sz="1000"/>
              <a:t>Pile chybí  _______</a:t>
            </a:r>
          </a:p>
          <a:p>
            <a:pPr>
              <a:lnSpc>
                <a:spcPct val="80000"/>
              </a:lnSpc>
            </a:pPr>
            <a:endParaRPr lang="cs-CZ" sz="1000"/>
          </a:p>
          <a:p>
            <a:pPr>
              <a:lnSpc>
                <a:spcPct val="80000"/>
              </a:lnSpc>
            </a:pPr>
            <a:r>
              <a:rPr lang="cs-CZ" sz="1000"/>
              <a:t>Na punčoše má ________</a:t>
            </a:r>
          </a:p>
          <a:p>
            <a:pPr>
              <a:lnSpc>
                <a:spcPct val="80000"/>
              </a:lnSpc>
            </a:pPr>
            <a:r>
              <a:rPr lang="cs-CZ" sz="1000"/>
              <a:t>Z ____mu ukápla slza.</a:t>
            </a:r>
          </a:p>
          <a:p>
            <a:pPr>
              <a:lnSpc>
                <a:spcPct val="80000"/>
              </a:lnSpc>
            </a:pPr>
            <a:endParaRPr lang="cs-CZ" sz="1000"/>
          </a:p>
          <a:p>
            <a:pPr>
              <a:lnSpc>
                <a:spcPct val="80000"/>
              </a:lnSpc>
            </a:pPr>
            <a:r>
              <a:rPr lang="cs-CZ" sz="1000"/>
              <a:t>Janička si rozbila _________</a:t>
            </a:r>
          </a:p>
          <a:p>
            <a:pPr>
              <a:lnSpc>
                <a:spcPct val="80000"/>
              </a:lnSpc>
            </a:pPr>
            <a:r>
              <a:rPr lang="cs-CZ" sz="1000"/>
              <a:t>V potrubí se ucpalo _______</a:t>
            </a:r>
          </a:p>
          <a:p>
            <a:pPr>
              <a:lnSpc>
                <a:spcPct val="80000"/>
              </a:lnSpc>
            </a:pPr>
            <a:endParaRPr lang="cs-CZ" sz="1000"/>
          </a:p>
          <a:p>
            <a:pPr>
              <a:lnSpc>
                <a:spcPct val="80000"/>
              </a:lnSpc>
            </a:pPr>
            <a:r>
              <a:rPr lang="cs-CZ" sz="1000"/>
              <a:t>Na tabuli používáme   ________</a:t>
            </a:r>
          </a:p>
          <a:p>
            <a:pPr>
              <a:lnSpc>
                <a:spcPct val="80000"/>
              </a:lnSpc>
            </a:pPr>
            <a:r>
              <a:rPr lang="cs-CZ" sz="1000"/>
              <a:t>V lese jsem našel ____________</a:t>
            </a:r>
          </a:p>
          <a:p>
            <a:pPr>
              <a:lnSpc>
                <a:spcPct val="80000"/>
              </a:lnSpc>
            </a:pPr>
            <a:endParaRPr lang="cs-CZ" sz="1000"/>
          </a:p>
          <a:p>
            <a:pPr>
              <a:lnSpc>
                <a:spcPct val="80000"/>
              </a:lnSpc>
            </a:pPr>
            <a:r>
              <a:rPr lang="cs-CZ" sz="1000"/>
              <a:t>Ze střechy upadla _____________</a:t>
            </a:r>
          </a:p>
          <a:p>
            <a:pPr>
              <a:lnSpc>
                <a:spcPct val="80000"/>
              </a:lnSpc>
            </a:pPr>
            <a:r>
              <a:rPr lang="cs-CZ" sz="1000"/>
              <a:t>Líbí se mi tvá školní ___________</a:t>
            </a:r>
          </a:p>
          <a:p>
            <a:pPr>
              <a:lnSpc>
                <a:spcPct val="80000"/>
              </a:lnSpc>
            </a:pPr>
            <a:endParaRPr lang="cs-CZ" sz="1000"/>
          </a:p>
          <a:p>
            <a:pPr>
              <a:lnSpc>
                <a:spcPct val="80000"/>
              </a:lnSpc>
            </a:pPr>
            <a:r>
              <a:rPr lang="cs-CZ" sz="1000"/>
              <a:t>Ty jsi bystrá ____________!</a:t>
            </a:r>
          </a:p>
          <a:p>
            <a:pPr>
              <a:lnSpc>
                <a:spcPct val="80000"/>
              </a:lnSpc>
            </a:pPr>
            <a:r>
              <a:rPr lang="cs-CZ" sz="1000"/>
              <a:t>K zavařování se používá  ________.</a:t>
            </a:r>
          </a:p>
          <a:p>
            <a:pPr>
              <a:lnSpc>
                <a:spcPct val="80000"/>
              </a:lnSpc>
            </a:pPr>
            <a:endParaRPr lang="cs-CZ" sz="1000"/>
          </a:p>
          <a:p>
            <a:pPr>
              <a:lnSpc>
                <a:spcPct val="80000"/>
              </a:lnSpc>
            </a:pPr>
            <a:r>
              <a:rPr lang="cs-CZ" sz="1000"/>
              <a:t>Jitka má úzký __________</a:t>
            </a:r>
          </a:p>
          <a:p>
            <a:pPr>
              <a:lnSpc>
                <a:spcPct val="80000"/>
              </a:lnSpc>
            </a:pPr>
            <a:r>
              <a:rPr lang="cs-CZ" sz="1000"/>
              <a:t>Na cestu potřebuji cestovní________.</a:t>
            </a:r>
          </a:p>
        </p:txBody>
      </p:sp>
      <p:sp>
        <p:nvSpPr>
          <p:cNvPr id="29701" name="Rectangle 5"/>
          <p:cNvSpPr>
            <a:spLocks noGrp="1" noRot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algn="ctr">
              <a:lnSpc>
                <a:spcPct val="80000"/>
              </a:lnSpc>
            </a:pPr>
            <a:endParaRPr lang="cs-CZ" sz="1000"/>
          </a:p>
          <a:p>
            <a:pPr algn="ctr">
              <a:lnSpc>
                <a:spcPct val="80000"/>
              </a:lnSpc>
            </a:pPr>
            <a:r>
              <a:rPr lang="cs-CZ" sz="1000"/>
              <a:t>OKA</a:t>
            </a:r>
          </a:p>
          <a:p>
            <a:pPr algn="ctr">
              <a:lnSpc>
                <a:spcPct val="80000"/>
              </a:lnSpc>
            </a:pPr>
            <a:endParaRPr lang="cs-CZ" sz="1000"/>
          </a:p>
          <a:p>
            <a:pPr algn="ctr">
              <a:lnSpc>
                <a:spcPct val="80000"/>
              </a:lnSpc>
            </a:pPr>
            <a:endParaRPr lang="cs-CZ" sz="1000"/>
          </a:p>
          <a:p>
            <a:pPr algn="ctr">
              <a:lnSpc>
                <a:spcPct val="80000"/>
              </a:lnSpc>
            </a:pPr>
            <a:r>
              <a:rPr lang="cs-CZ" sz="1000"/>
              <a:t>HLAVA</a:t>
            </a:r>
          </a:p>
          <a:p>
            <a:pPr algn="ctr">
              <a:lnSpc>
                <a:spcPct val="80000"/>
              </a:lnSpc>
            </a:pPr>
            <a:endParaRPr lang="cs-CZ" sz="1000"/>
          </a:p>
          <a:p>
            <a:pPr algn="ctr">
              <a:lnSpc>
                <a:spcPct val="80000"/>
              </a:lnSpc>
            </a:pPr>
            <a:endParaRPr lang="cs-CZ" sz="1000"/>
          </a:p>
          <a:p>
            <a:pPr algn="ctr">
              <a:lnSpc>
                <a:spcPct val="80000"/>
              </a:lnSpc>
            </a:pPr>
            <a:r>
              <a:rPr lang="cs-CZ" sz="1000"/>
              <a:t>BATERKA</a:t>
            </a:r>
          </a:p>
          <a:p>
            <a:pPr algn="ctr">
              <a:lnSpc>
                <a:spcPct val="80000"/>
              </a:lnSpc>
            </a:pPr>
            <a:endParaRPr lang="cs-CZ" sz="1000"/>
          </a:p>
          <a:p>
            <a:pPr algn="ctr">
              <a:lnSpc>
                <a:spcPct val="80000"/>
              </a:lnSpc>
            </a:pPr>
            <a:endParaRPr lang="cs-CZ" sz="1000"/>
          </a:p>
          <a:p>
            <a:pPr algn="ctr">
              <a:lnSpc>
                <a:spcPct val="80000"/>
              </a:lnSpc>
            </a:pPr>
            <a:r>
              <a:rPr lang="cs-CZ" sz="1000"/>
              <a:t>PAS</a:t>
            </a:r>
          </a:p>
          <a:p>
            <a:pPr algn="ctr">
              <a:lnSpc>
                <a:spcPct val="80000"/>
              </a:lnSpc>
            </a:pPr>
            <a:endParaRPr lang="cs-CZ" sz="1000"/>
          </a:p>
          <a:p>
            <a:pPr algn="ctr">
              <a:lnSpc>
                <a:spcPct val="80000"/>
              </a:lnSpc>
            </a:pPr>
            <a:endParaRPr lang="cs-CZ" sz="1000"/>
          </a:p>
          <a:p>
            <a:pPr algn="ctr">
              <a:lnSpc>
                <a:spcPct val="80000"/>
              </a:lnSpc>
            </a:pPr>
            <a:r>
              <a:rPr lang="cs-CZ" sz="1000"/>
              <a:t>TAŠKA</a:t>
            </a:r>
          </a:p>
          <a:p>
            <a:pPr algn="ctr">
              <a:lnSpc>
                <a:spcPct val="80000"/>
              </a:lnSpc>
            </a:pPr>
            <a:endParaRPr lang="cs-CZ" sz="1000"/>
          </a:p>
          <a:p>
            <a:pPr algn="ctr">
              <a:lnSpc>
                <a:spcPct val="80000"/>
              </a:lnSpc>
            </a:pPr>
            <a:endParaRPr lang="cs-CZ" sz="1000"/>
          </a:p>
          <a:p>
            <a:pPr algn="ctr">
              <a:lnSpc>
                <a:spcPct val="80000"/>
              </a:lnSpc>
            </a:pPr>
            <a:r>
              <a:rPr lang="cs-CZ" sz="1000"/>
              <a:t>UCHO</a:t>
            </a:r>
          </a:p>
          <a:p>
            <a:pPr algn="ctr">
              <a:lnSpc>
                <a:spcPct val="80000"/>
              </a:lnSpc>
            </a:pPr>
            <a:endParaRPr lang="cs-CZ" sz="1000"/>
          </a:p>
          <a:p>
            <a:pPr algn="ctr">
              <a:lnSpc>
                <a:spcPct val="80000"/>
              </a:lnSpc>
            </a:pPr>
            <a:endParaRPr lang="cs-CZ" sz="1000"/>
          </a:p>
          <a:p>
            <a:pPr algn="ctr">
              <a:lnSpc>
                <a:spcPct val="80000"/>
              </a:lnSpc>
            </a:pPr>
            <a:r>
              <a:rPr lang="cs-CZ" sz="1000"/>
              <a:t>KOLENO</a:t>
            </a:r>
          </a:p>
          <a:p>
            <a:pPr algn="ctr">
              <a:lnSpc>
                <a:spcPct val="80000"/>
              </a:lnSpc>
            </a:pPr>
            <a:endParaRPr lang="cs-CZ" sz="1000"/>
          </a:p>
          <a:p>
            <a:pPr algn="ctr">
              <a:lnSpc>
                <a:spcPct val="80000"/>
              </a:lnSpc>
            </a:pPr>
            <a:endParaRPr lang="cs-CZ" sz="1000"/>
          </a:p>
          <a:p>
            <a:pPr algn="ctr">
              <a:lnSpc>
                <a:spcPct val="80000"/>
              </a:lnSpc>
            </a:pPr>
            <a:r>
              <a:rPr lang="cs-CZ" sz="1000"/>
              <a:t>ZUB</a:t>
            </a:r>
          </a:p>
          <a:p>
            <a:pPr algn="ctr">
              <a:lnSpc>
                <a:spcPct val="80000"/>
              </a:lnSpc>
            </a:pPr>
            <a:endParaRPr lang="cs-CZ" sz="1000"/>
          </a:p>
          <a:p>
            <a:pPr algn="ctr">
              <a:lnSpc>
                <a:spcPct val="80000"/>
              </a:lnSpc>
            </a:pPr>
            <a:endParaRPr lang="cs-CZ" sz="1000"/>
          </a:p>
          <a:p>
            <a:pPr algn="ctr">
              <a:lnSpc>
                <a:spcPct val="80000"/>
              </a:lnSpc>
            </a:pPr>
            <a:r>
              <a:rPr lang="cs-CZ" sz="1000"/>
              <a:t>HOUBA</a:t>
            </a:r>
          </a:p>
          <a:p>
            <a:pPr algn="ctr">
              <a:lnSpc>
                <a:spcPct val="80000"/>
              </a:lnSpc>
            </a:pPr>
            <a:endParaRPr lang="cs-CZ" sz="10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/>
              <a:t>Tvořte věty s těmito slovy:</a:t>
            </a:r>
            <a:br>
              <a:rPr lang="cs-CZ" sz="4000"/>
            </a:br>
            <a:endParaRPr lang="cs-CZ" sz="4000"/>
          </a:p>
        </p:txBody>
      </p:sp>
      <p:sp>
        <p:nvSpPr>
          <p:cNvPr id="31747" name="Rectangle 3"/>
          <p:cNvSpPr>
            <a:spLocks noGrp="1" noRot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cs-CZ"/>
              <a:t>Besídka</a:t>
            </a:r>
          </a:p>
          <a:p>
            <a:endParaRPr lang="cs-CZ"/>
          </a:p>
          <a:p>
            <a:r>
              <a:rPr lang="cs-CZ"/>
              <a:t>Kočka</a:t>
            </a:r>
          </a:p>
          <a:p>
            <a:endParaRPr lang="cs-CZ"/>
          </a:p>
          <a:p>
            <a:r>
              <a:rPr lang="cs-CZ"/>
              <a:t>Očko</a:t>
            </a:r>
          </a:p>
          <a:p>
            <a:endParaRPr lang="cs-CZ"/>
          </a:p>
          <a:p>
            <a:r>
              <a:rPr lang="cs-CZ"/>
              <a:t>Kolečko</a:t>
            </a:r>
          </a:p>
          <a:p>
            <a:endParaRPr lang="cs-CZ"/>
          </a:p>
          <a:p>
            <a:endParaRPr lang="cs-CZ"/>
          </a:p>
        </p:txBody>
      </p:sp>
      <p:sp>
        <p:nvSpPr>
          <p:cNvPr id="31748" name="Rectangle 4"/>
          <p:cNvSpPr>
            <a:spLocks noGrp="1" noRot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/>
              <a:t>Ručička</a:t>
            </a:r>
          </a:p>
          <a:p>
            <a:endParaRPr lang="cs-CZ"/>
          </a:p>
          <a:p>
            <a:r>
              <a:rPr lang="cs-CZ"/>
              <a:t>Hodiny</a:t>
            </a:r>
          </a:p>
          <a:p>
            <a:endParaRPr lang="cs-CZ"/>
          </a:p>
          <a:p>
            <a:r>
              <a:rPr lang="cs-CZ"/>
              <a:t>Klíč</a:t>
            </a:r>
          </a:p>
          <a:p>
            <a:endParaRPr lang="cs-CZ"/>
          </a:p>
          <a:p>
            <a:r>
              <a:rPr lang="cs-CZ"/>
              <a:t>Klika</a:t>
            </a:r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-560388" y="13557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/>
              <a:t>Zdroje</a:t>
            </a:r>
          </a:p>
        </p:txBody>
      </p:sp>
      <p:sp>
        <p:nvSpPr>
          <p:cNvPr id="15362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b="1" dirty="0">
                <a:effectLst/>
              </a:rPr>
              <a:t>Obrázky galerie Microsoft </a:t>
            </a:r>
            <a:r>
              <a:rPr lang="cs-CZ" b="1" dirty="0" err="1">
                <a:effectLst/>
              </a:rPr>
              <a:t>Power</a:t>
            </a:r>
            <a:r>
              <a:rPr lang="cs-CZ" b="1" dirty="0">
                <a:effectLst/>
              </a:rPr>
              <a:t> </a:t>
            </a:r>
            <a:r>
              <a:rPr lang="cs-CZ" b="1" dirty="0" smtClean="0">
                <a:effectLst/>
              </a:rPr>
              <a:t>Point</a:t>
            </a:r>
          </a:p>
          <a:p>
            <a:pPr>
              <a:spcBef>
                <a:spcPct val="0"/>
              </a:spcBef>
              <a:buClrTx/>
              <a:buSzTx/>
              <a:buNone/>
            </a:pPr>
            <a:r>
              <a:rPr lang="cs-CZ" b="1" dirty="0" smtClean="0"/>
              <a:t>www.office.</a:t>
            </a:r>
            <a:r>
              <a:rPr lang="cs-CZ" b="1" dirty="0" err="1" smtClean="0"/>
              <a:t>microsoft.com</a:t>
            </a:r>
            <a:endParaRPr lang="cs-CZ" b="1" smtClean="0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cs-CZ" b="1">
              <a:effectLst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ompas">
  <a:themeElements>
    <a:clrScheme name="Kompas 2">
      <a:dk1>
        <a:srgbClr val="5B5D6B"/>
      </a:dk1>
      <a:lt1>
        <a:srgbClr val="FFFFFF"/>
      </a:lt1>
      <a:dk2>
        <a:srgbClr val="5A5C6C"/>
      </a:dk2>
      <a:lt2>
        <a:srgbClr val="FFFFCC"/>
      </a:lt2>
      <a:accent1>
        <a:srgbClr val="9966FF"/>
      </a:accent1>
      <a:accent2>
        <a:srgbClr val="9383B3"/>
      </a:accent2>
      <a:accent3>
        <a:srgbClr val="B5B5BA"/>
      </a:accent3>
      <a:accent4>
        <a:srgbClr val="DADADA"/>
      </a:accent4>
      <a:accent5>
        <a:srgbClr val="CAB8FF"/>
      </a:accent5>
      <a:accent6>
        <a:srgbClr val="8576A2"/>
      </a:accent6>
      <a:hlink>
        <a:srgbClr val="A3C145"/>
      </a:hlink>
      <a:folHlink>
        <a:srgbClr val="6FA9B7"/>
      </a:folHlink>
    </a:clrScheme>
    <a:fontScheme name="Kompa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ompas 1">
        <a:dk1>
          <a:srgbClr val="00007A"/>
        </a:dk1>
        <a:lt1>
          <a:srgbClr val="FFFFFF"/>
        </a:lt1>
        <a:dk2>
          <a:srgbClr val="000066"/>
        </a:dk2>
        <a:lt2>
          <a:srgbClr val="CCECFF"/>
        </a:lt2>
        <a:accent1>
          <a:srgbClr val="6F64C2"/>
        </a:accent1>
        <a:accent2>
          <a:srgbClr val="0089BA"/>
        </a:accent2>
        <a:accent3>
          <a:srgbClr val="AAAAB8"/>
        </a:accent3>
        <a:accent4>
          <a:srgbClr val="DADADA"/>
        </a:accent4>
        <a:accent5>
          <a:srgbClr val="BBB8DD"/>
        </a:accent5>
        <a:accent6>
          <a:srgbClr val="007CA8"/>
        </a:accent6>
        <a:hlink>
          <a:srgbClr val="66CCFF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ompas 2">
        <a:dk1>
          <a:srgbClr val="5B5D6B"/>
        </a:dk1>
        <a:lt1>
          <a:srgbClr val="FFFFFF"/>
        </a:lt1>
        <a:dk2>
          <a:srgbClr val="5A5C6C"/>
        </a:dk2>
        <a:lt2>
          <a:srgbClr val="FFFFCC"/>
        </a:lt2>
        <a:accent1>
          <a:srgbClr val="9966FF"/>
        </a:accent1>
        <a:accent2>
          <a:srgbClr val="9383B3"/>
        </a:accent2>
        <a:accent3>
          <a:srgbClr val="B5B5BA"/>
        </a:accent3>
        <a:accent4>
          <a:srgbClr val="DADADA"/>
        </a:accent4>
        <a:accent5>
          <a:srgbClr val="CAB8FF"/>
        </a:accent5>
        <a:accent6>
          <a:srgbClr val="8576A2"/>
        </a:accent6>
        <a:hlink>
          <a:srgbClr val="A3C145"/>
        </a:hlink>
        <a:folHlink>
          <a:srgbClr val="6FA9B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ompas 3">
        <a:dk1>
          <a:srgbClr val="860000"/>
        </a:dk1>
        <a:lt1>
          <a:srgbClr val="FFFFFF"/>
        </a:lt1>
        <a:dk2>
          <a:srgbClr val="800000"/>
        </a:dk2>
        <a:lt2>
          <a:srgbClr val="FFFFCC"/>
        </a:lt2>
        <a:accent1>
          <a:srgbClr val="FF6600"/>
        </a:accent1>
        <a:accent2>
          <a:srgbClr val="FF9933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E78A2D"/>
        </a:accent6>
        <a:hlink>
          <a:srgbClr val="FF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ompas 4">
        <a:dk1>
          <a:srgbClr val="676A5C"/>
        </a:dk1>
        <a:lt1>
          <a:srgbClr val="FFFFFF"/>
        </a:lt1>
        <a:dk2>
          <a:srgbClr val="686B5D"/>
        </a:dk2>
        <a:lt2>
          <a:srgbClr val="FFFFCC"/>
        </a:lt2>
        <a:accent1>
          <a:srgbClr val="CC6600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E2B8AA"/>
        </a:accent5>
        <a:accent6>
          <a:srgbClr val="738F98"/>
        </a:accent6>
        <a:hlink>
          <a:srgbClr val="DDBF4F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ompas 5">
        <a:dk1>
          <a:srgbClr val="AC835E"/>
        </a:dk1>
        <a:lt1>
          <a:srgbClr val="FFFFFF"/>
        </a:lt1>
        <a:dk2>
          <a:srgbClr val="AE8764"/>
        </a:dk2>
        <a:lt2>
          <a:srgbClr val="FFFFCC"/>
        </a:lt2>
        <a:accent1>
          <a:srgbClr val="CC6600"/>
        </a:accent1>
        <a:accent2>
          <a:srgbClr val="FF5050"/>
        </a:accent2>
        <a:accent3>
          <a:srgbClr val="D3C3B8"/>
        </a:accent3>
        <a:accent4>
          <a:srgbClr val="DADADA"/>
        </a:accent4>
        <a:accent5>
          <a:srgbClr val="E2B8AA"/>
        </a:accent5>
        <a:accent6>
          <a:srgbClr val="E74848"/>
        </a:accent6>
        <a:hlink>
          <a:srgbClr val="FFCC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ompas 6">
        <a:dk1>
          <a:srgbClr val="526133"/>
        </a:dk1>
        <a:lt1>
          <a:srgbClr val="FFFFFF"/>
        </a:lt1>
        <a:dk2>
          <a:srgbClr val="4E5D31"/>
        </a:dk2>
        <a:lt2>
          <a:srgbClr val="FFFFCC"/>
        </a:lt2>
        <a:accent1>
          <a:srgbClr val="99CC00"/>
        </a:accent1>
        <a:accent2>
          <a:srgbClr val="7A9505"/>
        </a:accent2>
        <a:accent3>
          <a:srgbClr val="B2B6AD"/>
        </a:accent3>
        <a:accent4>
          <a:srgbClr val="DADADA"/>
        </a:accent4>
        <a:accent5>
          <a:srgbClr val="CAE2AA"/>
        </a:accent5>
        <a:accent6>
          <a:srgbClr val="6E8704"/>
        </a:accent6>
        <a:hlink>
          <a:srgbClr val="FFCC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ompas 7">
        <a:dk1>
          <a:srgbClr val="000000"/>
        </a:dk1>
        <a:lt1>
          <a:srgbClr val="DDDCC5"/>
        </a:lt1>
        <a:dk2>
          <a:srgbClr val="95934B"/>
        </a:dk2>
        <a:lt2>
          <a:srgbClr val="DBDAC3"/>
        </a:lt2>
        <a:accent1>
          <a:srgbClr val="EAEBE1"/>
        </a:accent1>
        <a:accent2>
          <a:srgbClr val="9DB0B7"/>
        </a:accent2>
        <a:accent3>
          <a:srgbClr val="EBEBDF"/>
        </a:accent3>
        <a:accent4>
          <a:srgbClr val="000000"/>
        </a:accent4>
        <a:accent5>
          <a:srgbClr val="F3F3EE"/>
        </a:accent5>
        <a:accent6>
          <a:srgbClr val="8E9FA6"/>
        </a:accent6>
        <a:hlink>
          <a:srgbClr val="0099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ompas 8">
        <a:dk1>
          <a:srgbClr val="007E7B"/>
        </a:dk1>
        <a:lt1>
          <a:srgbClr val="FFFFFF"/>
        </a:lt1>
        <a:dk2>
          <a:srgbClr val="008080"/>
        </a:dk2>
        <a:lt2>
          <a:srgbClr val="FFFF99"/>
        </a:lt2>
        <a:accent1>
          <a:srgbClr val="33CCCC"/>
        </a:accent1>
        <a:accent2>
          <a:srgbClr val="00CC66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00B95C"/>
        </a:accent6>
        <a:hlink>
          <a:srgbClr val="CCFFCC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ompas 9">
        <a:dk1>
          <a:srgbClr val="000000"/>
        </a:dk1>
        <a:lt1>
          <a:srgbClr val="FFFFFF"/>
        </a:lt1>
        <a:dk2>
          <a:srgbClr val="000000"/>
        </a:dk2>
        <a:lt2>
          <a:srgbClr val="FEFEFE"/>
        </a:lt2>
        <a:accent1>
          <a:srgbClr val="E1E1FF"/>
        </a:accent1>
        <a:accent2>
          <a:srgbClr val="D9FFF8"/>
        </a:accent2>
        <a:accent3>
          <a:srgbClr val="FFFFFF"/>
        </a:accent3>
        <a:accent4>
          <a:srgbClr val="000000"/>
        </a:accent4>
        <a:accent5>
          <a:srgbClr val="EEEEFF"/>
        </a:accent5>
        <a:accent6>
          <a:srgbClr val="C4E7E1"/>
        </a:accent6>
        <a:hlink>
          <a:srgbClr val="9966FF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Compass</Template>
  <TotalTime>128</TotalTime>
  <Words>290</Words>
  <Application>Microsoft Office PowerPoint</Application>
  <PresentationFormat>Předvádění na obrazovce (4:3)</PresentationFormat>
  <Paragraphs>100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Kompas</vt:lpstr>
      <vt:lpstr>Snímek 1</vt:lpstr>
      <vt:lpstr>Anotace</vt:lpstr>
      <vt:lpstr>Co jsou to slova mnohoznačná: </vt:lpstr>
      <vt:lpstr>Další slova mnohoznačná:</vt:lpstr>
      <vt:lpstr>Další slovo mnohoznačné:</vt:lpstr>
      <vt:lpstr>Další slovo mnohoznačné: </vt:lpstr>
      <vt:lpstr>Doplň vhodné slovo:</vt:lpstr>
      <vt:lpstr>Tvořte věty s těmito slovy: 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Dum</cp:lastModifiedBy>
  <cp:revision>4</cp:revision>
  <dcterms:created xsi:type="dcterms:W3CDTF">2011-08-21T15:31:45Z</dcterms:created>
  <dcterms:modified xsi:type="dcterms:W3CDTF">2013-10-21T11:37:42Z</dcterms:modified>
</cp:coreProperties>
</file>