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VY_32_INOVACE_01_Téma</a:t>
          </a: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Téma:</a:t>
          </a: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0"/>
              <a:ext cx="5758" cy="1043"/>
            </a:xfrm>
            <a:custGeom>
              <a:avLst/>
              <a:gdLst/>
              <a:ahLst/>
              <a:cxnLst>
                <a:cxn ang="0">
                  <a:pos x="5740" y="1043"/>
                </a:cxn>
                <a:cxn ang="0">
                  <a:pos x="0" y="1043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1043"/>
                </a:cxn>
                <a:cxn ang="0">
                  <a:pos x="5740" y="1043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7" name="Freeform 5"/>
              <p:cNvSpPr>
                <a:spLocks/>
              </p:cNvSpPr>
              <p:nvPr/>
            </p:nvSpPr>
            <p:spPr bwMode="hidden">
              <a:xfrm>
                <a:off x="1" y="104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8" name="Freeform 6"/>
              <p:cNvSpPr>
                <a:spLocks/>
              </p:cNvSpPr>
              <p:nvPr/>
            </p:nvSpPr>
            <p:spPr bwMode="hidden">
              <a:xfrm>
                <a:off x="0" y="3988"/>
                <a:ext cx="5758" cy="42"/>
              </a:xfrm>
              <a:custGeom>
                <a:avLst/>
                <a:gdLst/>
                <a:ahLst/>
                <a:cxnLst>
                  <a:cxn ang="0">
                    <a:pos x="0" y="42"/>
                  </a:cxn>
                  <a:cxn ang="0">
                    <a:pos x="5740" y="42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42"/>
                  </a:cxn>
                  <a:cxn ang="0">
                    <a:pos x="0" y="42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9" name="Freeform 7"/>
              <p:cNvSpPr>
                <a:spLocks/>
              </p:cNvSpPr>
              <p:nvPr/>
            </p:nvSpPr>
            <p:spPr bwMode="hidden">
              <a:xfrm>
                <a:off x="0" y="3665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" name="Freeform 8"/>
              <p:cNvSpPr>
                <a:spLocks/>
              </p:cNvSpPr>
              <p:nvPr/>
            </p:nvSpPr>
            <p:spPr bwMode="hidden">
              <a:xfrm>
                <a:off x="0" y="3364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9"/>
              <p:cNvSpPr>
                <a:spLocks/>
              </p:cNvSpPr>
              <p:nvPr/>
            </p:nvSpPr>
            <p:spPr bwMode="hidden">
              <a:xfrm>
                <a:off x="0" y="3105"/>
                <a:ext cx="5758" cy="31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0"/>
              <p:cNvSpPr>
                <a:spLocks/>
              </p:cNvSpPr>
              <p:nvPr/>
            </p:nvSpPr>
            <p:spPr bwMode="hidden">
              <a:xfrm>
                <a:off x="0" y="2859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1"/>
              <p:cNvSpPr>
                <a:spLocks/>
              </p:cNvSpPr>
              <p:nvPr/>
            </p:nvSpPr>
            <p:spPr bwMode="hidden">
              <a:xfrm>
                <a:off x="0" y="264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2"/>
              <p:cNvSpPr>
                <a:spLocks/>
              </p:cNvSpPr>
              <p:nvPr/>
            </p:nvSpPr>
            <p:spPr bwMode="hidden">
              <a:xfrm>
                <a:off x="0" y="2433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3"/>
              <p:cNvSpPr>
                <a:spLocks/>
              </p:cNvSpPr>
              <p:nvPr/>
            </p:nvSpPr>
            <p:spPr bwMode="hidden">
              <a:xfrm>
                <a:off x="0" y="2259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Freeform 14"/>
              <p:cNvSpPr>
                <a:spLocks/>
              </p:cNvSpPr>
              <p:nvPr/>
            </p:nvSpPr>
            <p:spPr bwMode="hidden">
              <a:xfrm>
                <a:off x="0" y="209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15"/>
              <p:cNvSpPr>
                <a:spLocks/>
              </p:cNvSpPr>
              <p:nvPr/>
            </p:nvSpPr>
            <p:spPr bwMode="hidden">
              <a:xfrm>
                <a:off x="0" y="192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" name="Freeform 16"/>
              <p:cNvSpPr>
                <a:spLocks/>
              </p:cNvSpPr>
              <p:nvPr/>
            </p:nvSpPr>
            <p:spPr bwMode="hidden">
              <a:xfrm>
                <a:off x="0" y="1645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9" name="Freeform 17"/>
              <p:cNvSpPr>
                <a:spLocks/>
              </p:cNvSpPr>
              <p:nvPr/>
            </p:nvSpPr>
            <p:spPr bwMode="hidden">
              <a:xfrm>
                <a:off x="0" y="177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0" name="Freeform 18"/>
              <p:cNvSpPr>
                <a:spLocks/>
              </p:cNvSpPr>
              <p:nvPr/>
            </p:nvSpPr>
            <p:spPr bwMode="hidden">
              <a:xfrm>
                <a:off x="0" y="1520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1" name="Freeform 19"/>
              <p:cNvSpPr>
                <a:spLocks/>
              </p:cNvSpPr>
              <p:nvPr/>
            </p:nvSpPr>
            <p:spPr bwMode="hidden">
              <a:xfrm>
                <a:off x="0" y="1394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2" name="Freeform 20"/>
              <p:cNvSpPr>
                <a:spLocks/>
              </p:cNvSpPr>
              <p:nvPr/>
            </p:nvSpPr>
            <p:spPr bwMode="hidden">
              <a:xfrm>
                <a:off x="0" y="128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21"/>
              <p:cNvSpPr>
                <a:spLocks/>
              </p:cNvSpPr>
              <p:nvPr/>
            </p:nvSpPr>
            <p:spPr bwMode="hidden">
              <a:xfrm>
                <a:off x="0" y="117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22"/>
              <p:cNvSpPr>
                <a:spLocks/>
              </p:cNvSpPr>
              <p:nvPr/>
            </p:nvSpPr>
            <p:spPr bwMode="hidden">
              <a:xfrm>
                <a:off x="0" y="2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5" name="Freeform 23"/>
              <p:cNvSpPr>
                <a:spLocks/>
              </p:cNvSpPr>
              <p:nvPr/>
            </p:nvSpPr>
            <p:spPr bwMode="hidden">
              <a:xfrm>
                <a:off x="0" y="186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6" name="Freeform 24"/>
              <p:cNvSpPr>
                <a:spLocks/>
              </p:cNvSpPr>
              <p:nvPr/>
            </p:nvSpPr>
            <p:spPr bwMode="hidden">
              <a:xfrm>
                <a:off x="0" y="475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7" name="Freeform 25"/>
              <p:cNvSpPr>
                <a:spLocks/>
              </p:cNvSpPr>
              <p:nvPr/>
            </p:nvSpPr>
            <p:spPr bwMode="hidden">
              <a:xfrm>
                <a:off x="0" y="337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26"/>
              <p:cNvSpPr>
                <a:spLocks/>
              </p:cNvSpPr>
              <p:nvPr/>
            </p:nvSpPr>
            <p:spPr bwMode="hidden">
              <a:xfrm>
                <a:off x="0" y="60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27"/>
              <p:cNvSpPr>
                <a:spLocks/>
              </p:cNvSpPr>
              <p:nvPr/>
            </p:nvSpPr>
            <p:spPr bwMode="hidden">
              <a:xfrm>
                <a:off x="0" y="72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28"/>
              <p:cNvSpPr>
                <a:spLocks/>
              </p:cNvSpPr>
              <p:nvPr/>
            </p:nvSpPr>
            <p:spPr bwMode="hidden">
              <a:xfrm>
                <a:off x="0" y="841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29"/>
              <p:cNvSpPr>
                <a:spLocks/>
              </p:cNvSpPr>
              <p:nvPr/>
            </p:nvSpPr>
            <p:spPr bwMode="hidden">
              <a:xfrm>
                <a:off x="0" y="943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32" name="Group 30"/>
              <p:cNvGrpSpPr>
                <a:grpSpLocks/>
              </p:cNvGrpSpPr>
              <p:nvPr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54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5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31" y="1043"/>
                    </a:cxn>
                    <a:cxn ang="0">
                      <a:pos x="155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113" y="1043"/>
                    </a:cxn>
                    <a:cxn ang="0">
                      <a:pos x="131" y="1043"/>
                    </a:cxn>
                    <a:cxn ang="0">
                      <a:pos x="131" y="104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6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221" y="1043"/>
                    </a:cxn>
                    <a:cxn ang="0">
                      <a:pos x="239" y="1043"/>
                    </a:cxn>
                    <a:cxn ang="0">
                      <a:pos x="36" y="0"/>
                    </a:cxn>
                    <a:cxn ang="0">
                      <a:pos x="0" y="0"/>
                    </a:cxn>
                    <a:cxn ang="0">
                      <a:pos x="203" y="1043"/>
                    </a:cxn>
                    <a:cxn ang="0">
                      <a:pos x="221" y="1043"/>
                    </a:cxn>
                    <a:cxn ang="0">
                      <a:pos x="221" y="104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7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/>
                  <a:ahLst/>
                  <a:cxnLst>
                    <a:cxn ang="0">
                      <a:pos x="334" y="1043"/>
                    </a:cxn>
                    <a:cxn ang="0">
                      <a:pos x="352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311" y="1043"/>
                    </a:cxn>
                    <a:cxn ang="0">
                      <a:pos x="334" y="1043"/>
                    </a:cxn>
                    <a:cxn ang="0">
                      <a:pos x="334" y="104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8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/>
                  <a:ahLst/>
                  <a:cxnLst>
                    <a:cxn ang="0">
                      <a:pos x="425" y="1043"/>
                    </a:cxn>
                    <a:cxn ang="0">
                      <a:pos x="449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407" y="1043"/>
                    </a:cxn>
                    <a:cxn ang="0">
                      <a:pos x="425" y="1043"/>
                    </a:cxn>
                    <a:cxn ang="0">
                      <a:pos x="425" y="104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9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/>
                  <a:ahLst/>
                  <a:cxnLst>
                    <a:cxn ang="0">
                      <a:pos x="520" y="1043"/>
                    </a:cxn>
                    <a:cxn ang="0">
                      <a:pos x="538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496" y="1043"/>
                    </a:cxn>
                    <a:cxn ang="0">
                      <a:pos x="520" y="1043"/>
                    </a:cxn>
                    <a:cxn ang="0">
                      <a:pos x="520" y="104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0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622" y="1043"/>
                    </a:cxn>
                    <a:cxn ang="0">
                      <a:pos x="640" y="1043"/>
                    </a:cxn>
                    <a:cxn ang="0">
                      <a:pos x="48" y="0"/>
                    </a:cxn>
                    <a:cxn ang="0">
                      <a:pos x="0" y="0"/>
                    </a:cxn>
                    <a:cxn ang="0">
                      <a:pos x="598" y="1043"/>
                    </a:cxn>
                    <a:cxn ang="0">
                      <a:pos x="622" y="1043"/>
                    </a:cxn>
                    <a:cxn ang="0">
                      <a:pos x="622" y="104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1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/>
                  <a:ahLst/>
                  <a:cxnLst>
                    <a:cxn ang="0">
                      <a:pos x="604" y="935"/>
                    </a:cxn>
                    <a:cxn ang="0">
                      <a:pos x="628" y="935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580" y="935"/>
                    </a:cxn>
                    <a:cxn ang="0">
                      <a:pos x="604" y="935"/>
                    </a:cxn>
                    <a:cxn ang="0">
                      <a:pos x="604" y="935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2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155" y="0"/>
                    </a:cxn>
                    <a:cxn ang="0">
                      <a:pos x="114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3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36" y="1043"/>
                    </a:cxn>
                    <a:cxn ang="0">
                      <a:pos x="239" y="0"/>
                    </a:cxn>
                    <a:cxn ang="0">
                      <a:pos x="203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4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/>
                  <a:ahLst/>
                  <a:cxnLst>
                    <a:cxn ang="0">
                      <a:pos x="24" y="1043"/>
                    </a:cxn>
                    <a:cxn ang="0">
                      <a:pos x="42" y="1043"/>
                    </a:cxn>
                    <a:cxn ang="0">
                      <a:pos x="358" y="0"/>
                    </a:cxn>
                    <a:cxn ang="0">
                      <a:pos x="317" y="0"/>
                    </a:cxn>
                    <a:cxn ang="0">
                      <a:pos x="0" y="1043"/>
                    </a:cxn>
                    <a:cxn ang="0">
                      <a:pos x="24" y="1043"/>
                    </a:cxn>
                    <a:cxn ang="0">
                      <a:pos x="24" y="104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5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1" y="1043"/>
                    </a:cxn>
                    <a:cxn ang="0">
                      <a:pos x="448" y="0"/>
                    </a:cxn>
                    <a:cxn ang="0">
                      <a:pos x="406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6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539" y="0"/>
                    </a:cxn>
                    <a:cxn ang="0">
                      <a:pos x="497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7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640" y="0"/>
                    </a:cxn>
                    <a:cxn ang="0">
                      <a:pos x="592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8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/>
                  <a:ahLst/>
                  <a:cxnLst>
                    <a:cxn ang="0">
                      <a:pos x="24" y="995"/>
                    </a:cxn>
                    <a:cxn ang="0">
                      <a:pos x="48" y="995"/>
                    </a:cxn>
                    <a:cxn ang="0">
                      <a:pos x="670" y="72"/>
                    </a:cxn>
                    <a:cxn ang="0">
                      <a:pos x="670" y="0"/>
                    </a:cxn>
                    <a:cxn ang="0">
                      <a:pos x="0" y="995"/>
                    </a:cxn>
                    <a:cxn ang="0">
                      <a:pos x="24" y="995"/>
                    </a:cxn>
                    <a:cxn ang="0">
                      <a:pos x="24" y="995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33" name="Group 46"/>
              <p:cNvGrpSpPr>
                <a:grpSpLocks/>
              </p:cNvGrpSpPr>
              <p:nvPr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52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/>
                  <a:ahLst/>
                  <a:cxnLst>
                    <a:cxn ang="0">
                      <a:pos x="281" y="426"/>
                    </a:cxn>
                    <a:cxn ang="0">
                      <a:pos x="305" y="426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251" y="426"/>
                    </a:cxn>
                    <a:cxn ang="0">
                      <a:pos x="281" y="426"/>
                    </a:cxn>
                    <a:cxn ang="0">
                      <a:pos x="281" y="426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3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/>
                  <a:ahLst/>
                  <a:cxnLst>
                    <a:cxn ang="0">
                      <a:pos x="24" y="486"/>
                    </a:cxn>
                    <a:cxn ang="0">
                      <a:pos x="48" y="486"/>
                    </a:cxn>
                    <a:cxn ang="0">
                      <a:pos x="347" y="72"/>
                    </a:cxn>
                    <a:cxn ang="0">
                      <a:pos x="347" y="0"/>
                    </a:cxn>
                    <a:cxn ang="0">
                      <a:pos x="0" y="486"/>
                    </a:cxn>
                    <a:cxn ang="0">
                      <a:pos x="24" y="486"/>
                    </a:cxn>
                    <a:cxn ang="0">
                      <a:pos x="24" y="486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34" name="Group 49"/>
              <p:cNvGrpSpPr>
                <a:grpSpLocks/>
              </p:cNvGrpSpPr>
              <p:nvPr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43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4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/>
                  <a:ahLst/>
                  <a:cxnLst>
                    <a:cxn ang="0">
                      <a:pos x="376" y="0"/>
                    </a:cxn>
                    <a:cxn ang="0">
                      <a:pos x="358" y="0"/>
                    </a:cxn>
                    <a:cxn ang="0">
                      <a:pos x="0" y="3273"/>
                    </a:cxn>
                    <a:cxn ang="0">
                      <a:pos x="41" y="3273"/>
                    </a:cxn>
                    <a:cxn ang="0">
                      <a:pos x="400" y="0"/>
                    </a:cxn>
                    <a:cxn ang="0">
                      <a:pos x="376" y="0"/>
                    </a:cxn>
                    <a:cxn ang="0">
                      <a:pos x="376" y="0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5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657" y="0"/>
                    </a:cxn>
                    <a:cxn ang="0">
                      <a:pos x="639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675" y="0"/>
                    </a:cxn>
                    <a:cxn ang="0">
                      <a:pos x="657" y="0"/>
                    </a:cxn>
                    <a:cxn ang="0">
                      <a:pos x="657" y="0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6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/>
                  <a:ahLst/>
                  <a:cxnLst>
                    <a:cxn ang="0">
                      <a:pos x="1013" y="0"/>
                    </a:cxn>
                    <a:cxn ang="0">
                      <a:pos x="990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031" y="4"/>
                    </a:cxn>
                    <a:cxn ang="0">
                      <a:pos x="1013" y="0"/>
                    </a:cxn>
                    <a:cxn ang="0">
                      <a:pos x="1013" y="0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7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/>
                  <a:ahLst/>
                  <a:cxnLst>
                    <a:cxn ang="0">
                      <a:pos x="1296" y="0"/>
                    </a:cxn>
                    <a:cxn ang="0">
                      <a:pos x="1278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319" y="5"/>
                    </a:cxn>
                    <a:cxn ang="0">
                      <a:pos x="1296" y="0"/>
                    </a:cxn>
                    <a:cxn ang="0">
                      <a:pos x="1296" y="0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8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359" y="3273"/>
                    </a:cxn>
                    <a:cxn ang="0">
                      <a:pos x="401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9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640" y="3273"/>
                    </a:cxn>
                    <a:cxn ang="0">
                      <a:pos x="675" y="3273"/>
                    </a:cxn>
                    <a:cxn ang="0">
                      <a:pos x="36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0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0" y="5"/>
                    </a:cxn>
                    <a:cxn ang="0">
                      <a:pos x="994" y="3280"/>
                    </a:cxn>
                    <a:cxn ang="0">
                      <a:pos x="1036" y="3280"/>
                    </a:cxn>
                    <a:cxn ang="0">
                      <a:pos x="41" y="0"/>
                    </a:cxn>
                    <a:cxn ang="0">
                      <a:pos x="23" y="0"/>
                    </a:cxn>
                    <a:cxn ang="0">
                      <a:pos x="23" y="0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1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/>
                  <a:ahLst/>
                  <a:cxnLst>
                    <a:cxn ang="0">
                      <a:pos x="20" y="0"/>
                    </a:cxn>
                    <a:cxn ang="0">
                      <a:pos x="0" y="7"/>
                    </a:cxn>
                    <a:cxn ang="0">
                      <a:pos x="1285" y="3280"/>
                    </a:cxn>
                    <a:cxn ang="0">
                      <a:pos x="1327" y="3280"/>
                    </a:cxn>
                    <a:cxn ang="0">
                      <a:pos x="43" y="0"/>
                    </a:cxn>
                    <a:cxn ang="0">
                      <a:pos x="20" y="0"/>
                    </a:cxn>
                    <a:cxn ang="0">
                      <a:pos x="20" y="0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35" name="Freeform 59"/>
              <p:cNvSpPr>
                <a:spLocks/>
              </p:cNvSpPr>
              <p:nvPr/>
            </p:nvSpPr>
            <p:spPr bwMode="hidden">
              <a:xfrm>
                <a:off x="0" y="1039"/>
                <a:ext cx="1254" cy="2632"/>
              </a:xfrm>
              <a:custGeom>
                <a:avLst/>
                <a:gdLst/>
                <a:ahLst/>
                <a:cxnLst>
                  <a:cxn ang="0">
                    <a:pos x="1236" y="0"/>
                  </a:cxn>
                  <a:cxn ang="0">
                    <a:pos x="1212" y="0"/>
                  </a:cxn>
                  <a:cxn ang="0">
                    <a:pos x="0" y="2542"/>
                  </a:cxn>
                  <a:cxn ang="0">
                    <a:pos x="0" y="2632"/>
                  </a:cxn>
                  <a:cxn ang="0">
                    <a:pos x="1254" y="7"/>
                  </a:cxn>
                  <a:cxn ang="0">
                    <a:pos x="1236" y="0"/>
                  </a:cxn>
                  <a:cxn ang="0">
                    <a:pos x="1236" y="0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60"/>
              <p:cNvSpPr>
                <a:spLocks/>
              </p:cNvSpPr>
              <p:nvPr/>
            </p:nvSpPr>
            <p:spPr bwMode="hidden">
              <a:xfrm>
                <a:off x="0" y="1039"/>
                <a:ext cx="948" cy="1676"/>
              </a:xfrm>
              <a:custGeom>
                <a:avLst/>
                <a:gdLst/>
                <a:ahLst/>
                <a:cxnLst>
                  <a:cxn ang="0">
                    <a:pos x="930" y="0"/>
                  </a:cxn>
                  <a:cxn ang="0">
                    <a:pos x="906" y="0"/>
                  </a:cxn>
                  <a:cxn ang="0">
                    <a:pos x="0" y="1593"/>
                  </a:cxn>
                  <a:cxn ang="0">
                    <a:pos x="0" y="1676"/>
                  </a:cxn>
                  <a:cxn ang="0">
                    <a:pos x="948" y="5"/>
                  </a:cxn>
                  <a:cxn ang="0">
                    <a:pos x="930" y="0"/>
                  </a:cxn>
                  <a:cxn ang="0">
                    <a:pos x="930" y="0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7" name="Freeform 61"/>
              <p:cNvSpPr>
                <a:spLocks/>
              </p:cNvSpPr>
              <p:nvPr/>
            </p:nvSpPr>
            <p:spPr bwMode="hidden">
              <a:xfrm>
                <a:off x="0" y="1039"/>
                <a:ext cx="629" cy="937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582" y="0"/>
                  </a:cxn>
                  <a:cxn ang="0">
                    <a:pos x="0" y="871"/>
                  </a:cxn>
                  <a:cxn ang="0">
                    <a:pos x="0" y="937"/>
                  </a:cxn>
                  <a:cxn ang="0">
                    <a:pos x="629" y="4"/>
                  </a:cxn>
                  <a:cxn ang="0">
                    <a:pos x="606" y="0"/>
                  </a:cxn>
                  <a:cxn ang="0">
                    <a:pos x="606" y="0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8" name="Freeform 62"/>
              <p:cNvSpPr>
                <a:spLocks/>
              </p:cNvSpPr>
              <p:nvPr/>
            </p:nvSpPr>
            <p:spPr bwMode="hidden">
              <a:xfrm>
                <a:off x="0" y="1039"/>
                <a:ext cx="305" cy="427"/>
              </a:xfrm>
              <a:custGeom>
                <a:avLst/>
                <a:gdLst/>
                <a:ahLst/>
                <a:cxnLst>
                  <a:cxn ang="0">
                    <a:pos x="282" y="0"/>
                  </a:cxn>
                  <a:cxn ang="0">
                    <a:pos x="252" y="0"/>
                  </a:cxn>
                  <a:cxn ang="0">
                    <a:pos x="0" y="361"/>
                  </a:cxn>
                  <a:cxn ang="0">
                    <a:pos x="0" y="427"/>
                  </a:cxn>
                  <a:cxn ang="0">
                    <a:pos x="305" y="5"/>
                  </a:cxn>
                  <a:cxn ang="0">
                    <a:pos x="282" y="0"/>
                  </a:cxn>
                  <a:cxn ang="0">
                    <a:pos x="282" y="0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9" name="Freeform 63"/>
              <p:cNvSpPr>
                <a:spLocks/>
              </p:cNvSpPr>
              <p:nvPr/>
            </p:nvSpPr>
            <p:spPr bwMode="hidden">
              <a:xfrm>
                <a:off x="4481" y="1039"/>
                <a:ext cx="1277" cy="2686"/>
              </a:xfrm>
              <a:custGeom>
                <a:avLst/>
                <a:gdLst/>
                <a:ahLst/>
                <a:cxnLst>
                  <a:cxn ang="0">
                    <a:pos x="41" y="0"/>
                  </a:cxn>
                  <a:cxn ang="0">
                    <a:pos x="17" y="0"/>
                  </a:cxn>
                  <a:cxn ang="0">
                    <a:pos x="0" y="4"/>
                  </a:cxn>
                  <a:cxn ang="0">
                    <a:pos x="1277" y="2686"/>
                  </a:cxn>
                  <a:cxn ang="0">
                    <a:pos x="1277" y="2596"/>
                  </a:cxn>
                  <a:cxn ang="0">
                    <a:pos x="41" y="0"/>
                  </a:cxn>
                  <a:cxn ang="0">
                    <a:pos x="41" y="0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64"/>
              <p:cNvSpPr>
                <a:spLocks/>
              </p:cNvSpPr>
              <p:nvPr/>
            </p:nvSpPr>
            <p:spPr bwMode="hidden">
              <a:xfrm>
                <a:off x="4770" y="1039"/>
                <a:ext cx="988" cy="173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7"/>
                  </a:cxn>
                  <a:cxn ang="0">
                    <a:pos x="988" y="1730"/>
                  </a:cxn>
                  <a:cxn ang="0">
                    <a:pos x="988" y="1653"/>
                  </a:cxn>
                  <a:cxn ang="0">
                    <a:pos x="40" y="0"/>
                  </a:cxn>
                  <a:cxn ang="0">
                    <a:pos x="16" y="0"/>
                  </a:cxn>
                  <a:cxn ang="0">
                    <a:pos x="16" y="0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Freeform 65"/>
              <p:cNvSpPr>
                <a:spLocks/>
              </p:cNvSpPr>
              <p:nvPr/>
            </p:nvSpPr>
            <p:spPr bwMode="hidden">
              <a:xfrm>
                <a:off x="5088" y="1039"/>
                <a:ext cx="670" cy="99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4"/>
                  </a:cxn>
                  <a:cxn ang="0">
                    <a:pos x="670" y="997"/>
                  </a:cxn>
                  <a:cxn ang="0">
                    <a:pos x="670" y="92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2" name="Freeform 66"/>
              <p:cNvSpPr>
                <a:spLocks/>
              </p:cNvSpPr>
              <p:nvPr/>
            </p:nvSpPr>
            <p:spPr bwMode="hidden">
              <a:xfrm>
                <a:off x="5412" y="1039"/>
                <a:ext cx="346" cy="48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7"/>
                  </a:cxn>
                  <a:cxn ang="0">
                    <a:pos x="346" y="487"/>
                  </a:cxn>
                  <a:cxn ang="0">
                    <a:pos x="346" y="41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9523" name="Rectangle 67"/>
          <p:cNvSpPr>
            <a:spLocks noGrp="1" noChangeArrowheads="1"/>
          </p:cNvSpPr>
          <p:nvPr>
            <p:ph type="ctrTitle" sz="quarter"/>
          </p:nvPr>
        </p:nvSpPr>
        <p:spPr>
          <a:xfrm>
            <a:off x="455613" y="1920875"/>
            <a:ext cx="8226425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9524" name="Rectangle 6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69" name="Rectangle 6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D3973-3EE8-4549-8ABE-B03EC1A869E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70" name="Rectangle 7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" name="Rectangle 7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A91F6-C368-4BA8-A7FC-AE3344C9D6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9BA995-63FB-4C4B-9884-1D24D63B35F1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E98A34-A3FF-4F7F-A4E7-94C6A30BDD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92EE42-F91B-4686-96A7-4FA631F5FAF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8A3AD5-1A9F-491C-A8A1-C3655FD6CA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5613" y="1598613"/>
            <a:ext cx="4037012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5025" y="1598613"/>
            <a:ext cx="40370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D70C4-43CE-4B0D-AF52-692AC421EBD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0B1EA0-D0D0-4E35-88D8-0AA761208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5897AF-E798-4B8F-8690-FCAA70F32F96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8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B1BBCC-3C1B-409D-9138-07B21F3518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523CF1-2FA3-42DF-BE64-B47A776943F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4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4D7A8-936A-44B2-AEB2-30F2277E3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05A38B-22AC-413C-A8FF-F31445D87F7B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3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E4E32B-73BE-4CF6-8B6B-3B53987E9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69E540-5235-4ED0-BAEE-58298AB03927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30F11D-D480-46D9-AADB-D2793E6AF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E8B35E-5DB2-4D3B-B878-DD1BB66B7AFE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6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615BEC-9566-41A1-B2BB-DE5F429472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195747-73D9-409E-A354-7F50B27F2FFD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7986DD-1943-4DC0-99B7-3A99E9A252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6225" y="273050"/>
            <a:ext cx="2055813" cy="582295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5613" y="273050"/>
            <a:ext cx="6018212" cy="582295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6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504729-6D63-4904-AF93-5B3C9B117E90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5" name="Rectangle 6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A34419-00A7-462A-9885-B42536A91D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63529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2413" cy="6856413"/>
            <a:chOff x="0" y="0"/>
            <a:chExt cx="5759" cy="4319"/>
          </a:xfrm>
        </p:grpSpPr>
        <p:sp>
          <p:nvSpPr>
            <p:cNvPr id="18435" name="Freeform 3"/>
            <p:cNvSpPr>
              <a:spLocks/>
            </p:cNvSpPr>
            <p:nvPr userDrawn="1"/>
          </p:nvSpPr>
          <p:spPr bwMode="hidden">
            <a:xfrm>
              <a:off x="0" y="0"/>
              <a:ext cx="5758" cy="1043"/>
            </a:xfrm>
            <a:custGeom>
              <a:avLst/>
              <a:gdLst/>
              <a:ahLst/>
              <a:cxnLst>
                <a:cxn ang="0">
                  <a:pos x="5740" y="1043"/>
                </a:cxn>
                <a:cxn ang="0">
                  <a:pos x="0" y="1043"/>
                </a:cxn>
                <a:cxn ang="0">
                  <a:pos x="0" y="0"/>
                </a:cxn>
                <a:cxn ang="0">
                  <a:pos x="5740" y="0"/>
                </a:cxn>
                <a:cxn ang="0">
                  <a:pos x="5740" y="1043"/>
                </a:cxn>
                <a:cxn ang="0">
                  <a:pos x="5740" y="1043"/>
                </a:cxn>
              </a:cxnLst>
              <a:rect l="0" t="0" r="r" b="b"/>
              <a:pathLst>
                <a:path w="5740" h="1043">
                  <a:moveTo>
                    <a:pt x="5740" y="1043"/>
                  </a:moveTo>
                  <a:lnTo>
                    <a:pt x="0" y="1043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1043"/>
                  </a:lnTo>
                  <a:lnTo>
                    <a:pt x="574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6980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3" name="Group 4"/>
            <p:cNvGrpSpPr>
              <a:grpSpLocks/>
            </p:cNvGrpSpPr>
            <p:nvPr userDrawn="1"/>
          </p:nvGrpSpPr>
          <p:grpSpPr bwMode="auto">
            <a:xfrm>
              <a:off x="0" y="0"/>
              <a:ext cx="5759" cy="4319"/>
              <a:chOff x="0" y="0"/>
              <a:chExt cx="5759" cy="4319"/>
            </a:xfrm>
          </p:grpSpPr>
          <p:sp>
            <p:nvSpPr>
              <p:cNvPr id="18437" name="Freeform 5"/>
              <p:cNvSpPr>
                <a:spLocks/>
              </p:cNvSpPr>
              <p:nvPr userDrawn="1"/>
            </p:nvSpPr>
            <p:spPr bwMode="hidden">
              <a:xfrm>
                <a:off x="1" y="104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38" name="Freeform 6"/>
              <p:cNvSpPr>
                <a:spLocks/>
              </p:cNvSpPr>
              <p:nvPr userDrawn="1"/>
            </p:nvSpPr>
            <p:spPr bwMode="hidden">
              <a:xfrm>
                <a:off x="0" y="3988"/>
                <a:ext cx="5758" cy="42"/>
              </a:xfrm>
              <a:custGeom>
                <a:avLst/>
                <a:gdLst/>
                <a:ahLst/>
                <a:cxnLst>
                  <a:cxn ang="0">
                    <a:pos x="0" y="42"/>
                  </a:cxn>
                  <a:cxn ang="0">
                    <a:pos x="5740" y="42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42"/>
                  </a:cxn>
                  <a:cxn ang="0">
                    <a:pos x="0" y="42"/>
                  </a:cxn>
                </a:cxnLst>
                <a:rect l="0" t="0" r="r" b="b"/>
                <a:pathLst>
                  <a:path w="5740" h="42">
                    <a:moveTo>
                      <a:pt x="0" y="42"/>
                    </a:moveTo>
                    <a:lnTo>
                      <a:pt x="5740" y="42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42"/>
                    </a:lnTo>
                    <a:lnTo>
                      <a:pt x="0" y="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39" name="Freeform 7"/>
              <p:cNvSpPr>
                <a:spLocks/>
              </p:cNvSpPr>
              <p:nvPr userDrawn="1"/>
            </p:nvSpPr>
            <p:spPr bwMode="hidden">
              <a:xfrm>
                <a:off x="0" y="3665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0" name="Freeform 8"/>
              <p:cNvSpPr>
                <a:spLocks/>
              </p:cNvSpPr>
              <p:nvPr userDrawn="1"/>
            </p:nvSpPr>
            <p:spPr bwMode="hidden">
              <a:xfrm>
                <a:off x="0" y="3364"/>
                <a:ext cx="5758" cy="30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1" name="Freeform 9"/>
              <p:cNvSpPr>
                <a:spLocks/>
              </p:cNvSpPr>
              <p:nvPr userDrawn="1"/>
            </p:nvSpPr>
            <p:spPr bwMode="hidden">
              <a:xfrm>
                <a:off x="0" y="3105"/>
                <a:ext cx="5758" cy="31"/>
              </a:xfrm>
              <a:custGeom>
                <a:avLst/>
                <a:gdLst/>
                <a:ahLst/>
                <a:cxnLst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0" y="30"/>
                  </a:cxn>
                </a:cxnLst>
                <a:rect l="0" t="0" r="r" b="b"/>
                <a:pathLst>
                  <a:path w="5740" h="30">
                    <a:moveTo>
                      <a:pt x="0" y="30"/>
                    </a:moveTo>
                    <a:lnTo>
                      <a:pt x="5740" y="30"/>
                    </a:lnTo>
                    <a:lnTo>
                      <a:pt x="5740" y="0"/>
                    </a:lnTo>
                    <a:lnTo>
                      <a:pt x="0" y="0"/>
                    </a:lnTo>
                    <a:lnTo>
                      <a:pt x="0" y="30"/>
                    </a:lnTo>
                    <a:lnTo>
                      <a:pt x="0" y="3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2" name="Freeform 10"/>
              <p:cNvSpPr>
                <a:spLocks/>
              </p:cNvSpPr>
              <p:nvPr userDrawn="1"/>
            </p:nvSpPr>
            <p:spPr bwMode="hidden">
              <a:xfrm>
                <a:off x="0" y="2859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3" name="Freeform 11"/>
              <p:cNvSpPr>
                <a:spLocks/>
              </p:cNvSpPr>
              <p:nvPr userDrawn="1"/>
            </p:nvSpPr>
            <p:spPr bwMode="hidden">
              <a:xfrm>
                <a:off x="0" y="264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4" name="Freeform 12"/>
              <p:cNvSpPr>
                <a:spLocks/>
              </p:cNvSpPr>
              <p:nvPr userDrawn="1"/>
            </p:nvSpPr>
            <p:spPr bwMode="hidden">
              <a:xfrm>
                <a:off x="0" y="2433"/>
                <a:ext cx="5758" cy="36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6"/>
                  </a:cxn>
                  <a:cxn ang="0">
                    <a:pos x="5740" y="36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6">
                    <a:moveTo>
                      <a:pt x="5740" y="0"/>
                    </a:moveTo>
                    <a:lnTo>
                      <a:pt x="0" y="0"/>
                    </a:lnTo>
                    <a:lnTo>
                      <a:pt x="0" y="36"/>
                    </a:lnTo>
                    <a:lnTo>
                      <a:pt x="5740" y="36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5" name="Freeform 13"/>
              <p:cNvSpPr>
                <a:spLocks/>
              </p:cNvSpPr>
              <p:nvPr userDrawn="1"/>
            </p:nvSpPr>
            <p:spPr bwMode="hidden">
              <a:xfrm>
                <a:off x="0" y="2259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4706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6" name="Freeform 14"/>
              <p:cNvSpPr>
                <a:spLocks/>
              </p:cNvSpPr>
              <p:nvPr userDrawn="1"/>
            </p:nvSpPr>
            <p:spPr bwMode="hidden">
              <a:xfrm>
                <a:off x="0" y="209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7" name="Freeform 15"/>
              <p:cNvSpPr>
                <a:spLocks/>
              </p:cNvSpPr>
              <p:nvPr userDrawn="1"/>
            </p:nvSpPr>
            <p:spPr bwMode="hidden">
              <a:xfrm>
                <a:off x="0" y="192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8" name="Freeform 16"/>
              <p:cNvSpPr>
                <a:spLocks/>
              </p:cNvSpPr>
              <p:nvPr userDrawn="1"/>
            </p:nvSpPr>
            <p:spPr bwMode="hidden">
              <a:xfrm>
                <a:off x="0" y="1645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9" name="Freeform 17"/>
              <p:cNvSpPr>
                <a:spLocks/>
              </p:cNvSpPr>
              <p:nvPr userDrawn="1"/>
            </p:nvSpPr>
            <p:spPr bwMode="hidden">
              <a:xfrm>
                <a:off x="0" y="1778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0" name="Freeform 18"/>
              <p:cNvSpPr>
                <a:spLocks/>
              </p:cNvSpPr>
              <p:nvPr userDrawn="1"/>
            </p:nvSpPr>
            <p:spPr bwMode="hidden">
              <a:xfrm>
                <a:off x="0" y="1520"/>
                <a:ext cx="5758" cy="12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5740" y="12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2">
                    <a:moveTo>
                      <a:pt x="5740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5740" y="12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1" name="Freeform 19"/>
              <p:cNvSpPr>
                <a:spLocks/>
              </p:cNvSpPr>
              <p:nvPr userDrawn="1"/>
            </p:nvSpPr>
            <p:spPr bwMode="hidden">
              <a:xfrm>
                <a:off x="0" y="1394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2" name="Freeform 20"/>
              <p:cNvSpPr>
                <a:spLocks/>
              </p:cNvSpPr>
              <p:nvPr userDrawn="1"/>
            </p:nvSpPr>
            <p:spPr bwMode="hidden">
              <a:xfrm>
                <a:off x="0" y="1280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3" name="Freeform 21"/>
              <p:cNvSpPr>
                <a:spLocks/>
              </p:cNvSpPr>
              <p:nvPr userDrawn="1"/>
            </p:nvSpPr>
            <p:spPr bwMode="hidden">
              <a:xfrm>
                <a:off x="0" y="117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4" name="Freeform 22"/>
              <p:cNvSpPr>
                <a:spLocks/>
              </p:cNvSpPr>
              <p:nvPr userDrawn="1"/>
            </p:nvSpPr>
            <p:spPr bwMode="hidden">
              <a:xfrm>
                <a:off x="0" y="24"/>
                <a:ext cx="5758" cy="30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30"/>
                  </a:cxn>
                  <a:cxn ang="0">
                    <a:pos x="5740" y="30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30">
                    <a:moveTo>
                      <a:pt x="5740" y="0"/>
                    </a:moveTo>
                    <a:lnTo>
                      <a:pt x="0" y="0"/>
                    </a:lnTo>
                    <a:lnTo>
                      <a:pt x="0" y="30"/>
                    </a:lnTo>
                    <a:lnTo>
                      <a:pt x="5740" y="30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5" name="Freeform 23"/>
              <p:cNvSpPr>
                <a:spLocks/>
              </p:cNvSpPr>
              <p:nvPr userDrawn="1"/>
            </p:nvSpPr>
            <p:spPr bwMode="hidden">
              <a:xfrm>
                <a:off x="0" y="186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4118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6" name="Freeform 24"/>
              <p:cNvSpPr>
                <a:spLocks/>
              </p:cNvSpPr>
              <p:nvPr userDrawn="1"/>
            </p:nvSpPr>
            <p:spPr bwMode="hidden">
              <a:xfrm>
                <a:off x="0" y="475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7843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7" name="Freeform 25"/>
              <p:cNvSpPr>
                <a:spLocks/>
              </p:cNvSpPr>
              <p:nvPr userDrawn="1"/>
            </p:nvSpPr>
            <p:spPr bwMode="hidden">
              <a:xfrm>
                <a:off x="0" y="337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8" name="Freeform 26"/>
              <p:cNvSpPr>
                <a:spLocks/>
              </p:cNvSpPr>
              <p:nvPr userDrawn="1"/>
            </p:nvSpPr>
            <p:spPr bwMode="hidden">
              <a:xfrm>
                <a:off x="0" y="600"/>
                <a:ext cx="5758" cy="24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24"/>
                  </a:cxn>
                  <a:cxn ang="0">
                    <a:pos x="5740" y="24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24">
                    <a:moveTo>
                      <a:pt x="5740" y="0"/>
                    </a:moveTo>
                    <a:lnTo>
                      <a:pt x="0" y="0"/>
                    </a:lnTo>
                    <a:lnTo>
                      <a:pt x="0" y="24"/>
                    </a:lnTo>
                    <a:lnTo>
                      <a:pt x="5740" y="24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7882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59" name="Freeform 27"/>
              <p:cNvSpPr>
                <a:spLocks/>
              </p:cNvSpPr>
              <p:nvPr userDrawn="1"/>
            </p:nvSpPr>
            <p:spPr bwMode="hidden">
              <a:xfrm>
                <a:off x="0" y="727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60" name="Freeform 28"/>
              <p:cNvSpPr>
                <a:spLocks/>
              </p:cNvSpPr>
              <p:nvPr userDrawn="1"/>
            </p:nvSpPr>
            <p:spPr bwMode="hidden">
              <a:xfrm>
                <a:off x="0" y="841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61" name="Freeform 29"/>
              <p:cNvSpPr>
                <a:spLocks/>
              </p:cNvSpPr>
              <p:nvPr userDrawn="1"/>
            </p:nvSpPr>
            <p:spPr bwMode="hidden">
              <a:xfrm>
                <a:off x="0" y="943"/>
                <a:ext cx="5758" cy="18"/>
              </a:xfrm>
              <a:custGeom>
                <a:avLst/>
                <a:gdLst/>
                <a:ahLst/>
                <a:cxnLst>
                  <a:cxn ang="0">
                    <a:pos x="5740" y="0"/>
                  </a:cxn>
                  <a:cxn ang="0">
                    <a:pos x="0" y="0"/>
                  </a:cxn>
                  <a:cxn ang="0">
                    <a:pos x="0" y="18"/>
                  </a:cxn>
                  <a:cxn ang="0">
                    <a:pos x="5740" y="18"/>
                  </a:cxn>
                  <a:cxn ang="0">
                    <a:pos x="5740" y="0"/>
                  </a:cxn>
                  <a:cxn ang="0">
                    <a:pos x="5740" y="0"/>
                  </a:cxn>
                </a:cxnLst>
                <a:rect l="0" t="0" r="r" b="b"/>
                <a:pathLst>
                  <a:path w="5740" h="18">
                    <a:moveTo>
                      <a:pt x="5740" y="0"/>
                    </a:moveTo>
                    <a:lnTo>
                      <a:pt x="0" y="0"/>
                    </a:lnTo>
                    <a:lnTo>
                      <a:pt x="0" y="18"/>
                    </a:lnTo>
                    <a:lnTo>
                      <a:pt x="5740" y="18"/>
                    </a:lnTo>
                    <a:lnTo>
                      <a:pt x="5740" y="0"/>
                    </a:lnTo>
                    <a:lnTo>
                      <a:pt x="574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81961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59" name="Group 30"/>
              <p:cNvGrpSpPr>
                <a:grpSpLocks/>
              </p:cNvGrpSpPr>
              <p:nvPr userDrawn="1"/>
            </p:nvGrpSpPr>
            <p:grpSpPr bwMode="auto">
              <a:xfrm>
                <a:off x="0" y="0"/>
                <a:ext cx="5758" cy="1045"/>
                <a:chOff x="0" y="0"/>
                <a:chExt cx="5758" cy="1045"/>
              </a:xfrm>
            </p:grpSpPr>
            <p:sp>
              <p:nvSpPr>
                <p:cNvPr id="18463" name="Freeform 31"/>
                <p:cNvSpPr>
                  <a:spLocks/>
                </p:cNvSpPr>
                <p:nvPr/>
              </p:nvSpPr>
              <p:spPr bwMode="hidden">
                <a:xfrm>
                  <a:off x="2849" y="0"/>
                  <a:ext cx="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2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64" name="Freeform 32"/>
                <p:cNvSpPr>
                  <a:spLocks/>
                </p:cNvSpPr>
                <p:nvPr/>
              </p:nvSpPr>
              <p:spPr bwMode="hidden">
                <a:xfrm>
                  <a:off x="2400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31" y="1043"/>
                    </a:cxn>
                    <a:cxn ang="0">
                      <a:pos x="155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113" y="1043"/>
                    </a:cxn>
                    <a:cxn ang="0">
                      <a:pos x="131" y="1043"/>
                    </a:cxn>
                    <a:cxn ang="0">
                      <a:pos x="131" y="1043"/>
                    </a:cxn>
                  </a:cxnLst>
                  <a:rect l="0" t="0" r="r" b="b"/>
                  <a:pathLst>
                    <a:path w="155" h="1043">
                      <a:moveTo>
                        <a:pt x="131" y="1043"/>
                      </a:moveTo>
                      <a:lnTo>
                        <a:pt x="155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113" y="1043"/>
                      </a:lnTo>
                      <a:lnTo>
                        <a:pt x="131" y="1043"/>
                      </a:lnTo>
                      <a:lnTo>
                        <a:pt x="13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65" name="Freeform 33"/>
                <p:cNvSpPr>
                  <a:spLocks/>
                </p:cNvSpPr>
                <p:nvPr/>
              </p:nvSpPr>
              <p:spPr bwMode="hidden">
                <a:xfrm>
                  <a:off x="1967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221" y="1043"/>
                    </a:cxn>
                    <a:cxn ang="0">
                      <a:pos x="239" y="1043"/>
                    </a:cxn>
                    <a:cxn ang="0">
                      <a:pos x="36" y="0"/>
                    </a:cxn>
                    <a:cxn ang="0">
                      <a:pos x="0" y="0"/>
                    </a:cxn>
                    <a:cxn ang="0">
                      <a:pos x="203" y="1043"/>
                    </a:cxn>
                    <a:cxn ang="0">
                      <a:pos x="221" y="1043"/>
                    </a:cxn>
                    <a:cxn ang="0">
                      <a:pos x="221" y="1043"/>
                    </a:cxn>
                  </a:cxnLst>
                  <a:rect l="0" t="0" r="r" b="b"/>
                  <a:pathLst>
                    <a:path w="239" h="1043">
                      <a:moveTo>
                        <a:pt x="221" y="1043"/>
                      </a:moveTo>
                      <a:lnTo>
                        <a:pt x="239" y="1043"/>
                      </a:lnTo>
                      <a:lnTo>
                        <a:pt x="36" y="0"/>
                      </a:lnTo>
                      <a:lnTo>
                        <a:pt x="0" y="0"/>
                      </a:lnTo>
                      <a:lnTo>
                        <a:pt x="203" y="1043"/>
                      </a:lnTo>
                      <a:lnTo>
                        <a:pt x="221" y="1043"/>
                      </a:lnTo>
                      <a:lnTo>
                        <a:pt x="221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66" name="Freeform 34"/>
                <p:cNvSpPr>
                  <a:spLocks/>
                </p:cNvSpPr>
                <p:nvPr/>
              </p:nvSpPr>
              <p:spPr bwMode="hidden">
                <a:xfrm>
                  <a:off x="1554" y="0"/>
                  <a:ext cx="353" cy="1045"/>
                </a:xfrm>
                <a:custGeom>
                  <a:avLst/>
                  <a:gdLst/>
                  <a:ahLst/>
                  <a:cxnLst>
                    <a:cxn ang="0">
                      <a:pos x="334" y="1043"/>
                    </a:cxn>
                    <a:cxn ang="0">
                      <a:pos x="352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311" y="1043"/>
                    </a:cxn>
                    <a:cxn ang="0">
                      <a:pos x="334" y="1043"/>
                    </a:cxn>
                    <a:cxn ang="0">
                      <a:pos x="334" y="1043"/>
                    </a:cxn>
                  </a:cxnLst>
                  <a:rect l="0" t="0" r="r" b="b"/>
                  <a:pathLst>
                    <a:path w="352" h="1043">
                      <a:moveTo>
                        <a:pt x="334" y="1043"/>
                      </a:moveTo>
                      <a:lnTo>
                        <a:pt x="352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311" y="1043"/>
                      </a:lnTo>
                      <a:lnTo>
                        <a:pt x="334" y="1043"/>
                      </a:lnTo>
                      <a:lnTo>
                        <a:pt x="33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67" name="Freeform 35"/>
                <p:cNvSpPr>
                  <a:spLocks/>
                </p:cNvSpPr>
                <p:nvPr/>
              </p:nvSpPr>
              <p:spPr bwMode="hidden">
                <a:xfrm>
                  <a:off x="1134" y="0"/>
                  <a:ext cx="450" cy="1045"/>
                </a:xfrm>
                <a:custGeom>
                  <a:avLst/>
                  <a:gdLst/>
                  <a:ahLst/>
                  <a:cxnLst>
                    <a:cxn ang="0">
                      <a:pos x="425" y="1043"/>
                    </a:cxn>
                    <a:cxn ang="0">
                      <a:pos x="449" y="1043"/>
                    </a:cxn>
                    <a:cxn ang="0">
                      <a:pos x="42" y="0"/>
                    </a:cxn>
                    <a:cxn ang="0">
                      <a:pos x="0" y="0"/>
                    </a:cxn>
                    <a:cxn ang="0">
                      <a:pos x="407" y="1043"/>
                    </a:cxn>
                    <a:cxn ang="0">
                      <a:pos x="425" y="1043"/>
                    </a:cxn>
                    <a:cxn ang="0">
                      <a:pos x="425" y="1043"/>
                    </a:cxn>
                  </a:cxnLst>
                  <a:rect l="0" t="0" r="r" b="b"/>
                  <a:pathLst>
                    <a:path w="449" h="1043">
                      <a:moveTo>
                        <a:pt x="425" y="1043"/>
                      </a:moveTo>
                      <a:lnTo>
                        <a:pt x="449" y="1043"/>
                      </a:lnTo>
                      <a:lnTo>
                        <a:pt x="42" y="0"/>
                      </a:lnTo>
                      <a:lnTo>
                        <a:pt x="0" y="0"/>
                      </a:lnTo>
                      <a:lnTo>
                        <a:pt x="407" y="1043"/>
                      </a:lnTo>
                      <a:lnTo>
                        <a:pt x="425" y="1043"/>
                      </a:lnTo>
                      <a:lnTo>
                        <a:pt x="425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68" name="Freeform 36"/>
                <p:cNvSpPr>
                  <a:spLocks/>
                </p:cNvSpPr>
                <p:nvPr/>
              </p:nvSpPr>
              <p:spPr bwMode="hidden">
                <a:xfrm>
                  <a:off x="714" y="0"/>
                  <a:ext cx="540" cy="1045"/>
                </a:xfrm>
                <a:custGeom>
                  <a:avLst/>
                  <a:gdLst/>
                  <a:ahLst/>
                  <a:cxnLst>
                    <a:cxn ang="0">
                      <a:pos x="520" y="1043"/>
                    </a:cxn>
                    <a:cxn ang="0">
                      <a:pos x="538" y="1043"/>
                    </a:cxn>
                    <a:cxn ang="0">
                      <a:pos x="41" y="0"/>
                    </a:cxn>
                    <a:cxn ang="0">
                      <a:pos x="0" y="0"/>
                    </a:cxn>
                    <a:cxn ang="0">
                      <a:pos x="496" y="1043"/>
                    </a:cxn>
                    <a:cxn ang="0">
                      <a:pos x="520" y="1043"/>
                    </a:cxn>
                    <a:cxn ang="0">
                      <a:pos x="520" y="1043"/>
                    </a:cxn>
                  </a:cxnLst>
                  <a:rect l="0" t="0" r="r" b="b"/>
                  <a:pathLst>
                    <a:path w="538" h="1043">
                      <a:moveTo>
                        <a:pt x="520" y="1043"/>
                      </a:moveTo>
                      <a:lnTo>
                        <a:pt x="538" y="1043"/>
                      </a:lnTo>
                      <a:lnTo>
                        <a:pt x="41" y="0"/>
                      </a:lnTo>
                      <a:lnTo>
                        <a:pt x="0" y="0"/>
                      </a:lnTo>
                      <a:lnTo>
                        <a:pt x="496" y="1043"/>
                      </a:lnTo>
                      <a:lnTo>
                        <a:pt x="520" y="1043"/>
                      </a:lnTo>
                      <a:lnTo>
                        <a:pt x="520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69" name="Freeform 37"/>
                <p:cNvSpPr>
                  <a:spLocks/>
                </p:cNvSpPr>
                <p:nvPr/>
              </p:nvSpPr>
              <p:spPr bwMode="hidden">
                <a:xfrm>
                  <a:off x="306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622" y="1043"/>
                    </a:cxn>
                    <a:cxn ang="0">
                      <a:pos x="640" y="1043"/>
                    </a:cxn>
                    <a:cxn ang="0">
                      <a:pos x="48" y="0"/>
                    </a:cxn>
                    <a:cxn ang="0">
                      <a:pos x="0" y="0"/>
                    </a:cxn>
                    <a:cxn ang="0">
                      <a:pos x="598" y="1043"/>
                    </a:cxn>
                    <a:cxn ang="0">
                      <a:pos x="622" y="1043"/>
                    </a:cxn>
                    <a:cxn ang="0">
                      <a:pos x="622" y="1043"/>
                    </a:cxn>
                  </a:cxnLst>
                  <a:rect l="0" t="0" r="r" b="b"/>
                  <a:pathLst>
                    <a:path w="640" h="1043">
                      <a:moveTo>
                        <a:pt x="622" y="1043"/>
                      </a:moveTo>
                      <a:lnTo>
                        <a:pt x="640" y="1043"/>
                      </a:lnTo>
                      <a:lnTo>
                        <a:pt x="48" y="0"/>
                      </a:lnTo>
                      <a:lnTo>
                        <a:pt x="0" y="0"/>
                      </a:lnTo>
                      <a:lnTo>
                        <a:pt x="598" y="1043"/>
                      </a:lnTo>
                      <a:lnTo>
                        <a:pt x="622" y="1043"/>
                      </a:lnTo>
                      <a:lnTo>
                        <a:pt x="622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0" name="Freeform 38"/>
                <p:cNvSpPr>
                  <a:spLocks/>
                </p:cNvSpPr>
                <p:nvPr/>
              </p:nvSpPr>
              <p:spPr bwMode="hidden">
                <a:xfrm>
                  <a:off x="0" y="108"/>
                  <a:ext cx="630" cy="937"/>
                </a:xfrm>
                <a:custGeom>
                  <a:avLst/>
                  <a:gdLst/>
                  <a:ahLst/>
                  <a:cxnLst>
                    <a:cxn ang="0">
                      <a:pos x="604" y="935"/>
                    </a:cxn>
                    <a:cxn ang="0">
                      <a:pos x="628" y="935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580" y="935"/>
                    </a:cxn>
                    <a:cxn ang="0">
                      <a:pos x="604" y="935"/>
                    </a:cxn>
                    <a:cxn ang="0">
                      <a:pos x="604" y="935"/>
                    </a:cxn>
                  </a:cxnLst>
                  <a:rect l="0" t="0" r="r" b="b"/>
                  <a:pathLst>
                    <a:path w="628" h="935">
                      <a:moveTo>
                        <a:pt x="604" y="935"/>
                      </a:moveTo>
                      <a:lnTo>
                        <a:pt x="628" y="935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580" y="935"/>
                      </a:lnTo>
                      <a:lnTo>
                        <a:pt x="604" y="935"/>
                      </a:lnTo>
                      <a:lnTo>
                        <a:pt x="604" y="93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1" name="Freeform 39"/>
                <p:cNvSpPr>
                  <a:spLocks/>
                </p:cNvSpPr>
                <p:nvPr/>
              </p:nvSpPr>
              <p:spPr bwMode="hidden">
                <a:xfrm>
                  <a:off x="3191" y="0"/>
                  <a:ext cx="155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155" y="0"/>
                    </a:cxn>
                    <a:cxn ang="0">
                      <a:pos x="114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155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155" y="0"/>
                      </a:lnTo>
                      <a:lnTo>
                        <a:pt x="114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2" name="Freeform 40"/>
                <p:cNvSpPr>
                  <a:spLocks/>
                </p:cNvSpPr>
                <p:nvPr/>
              </p:nvSpPr>
              <p:spPr bwMode="hidden">
                <a:xfrm>
                  <a:off x="3533" y="0"/>
                  <a:ext cx="240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36" y="1043"/>
                    </a:cxn>
                    <a:cxn ang="0">
                      <a:pos x="239" y="0"/>
                    </a:cxn>
                    <a:cxn ang="0">
                      <a:pos x="203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239" h="1043">
                      <a:moveTo>
                        <a:pt x="18" y="1043"/>
                      </a:moveTo>
                      <a:lnTo>
                        <a:pt x="36" y="1043"/>
                      </a:lnTo>
                      <a:lnTo>
                        <a:pt x="239" y="0"/>
                      </a:lnTo>
                      <a:lnTo>
                        <a:pt x="203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3" name="Freeform 41"/>
                <p:cNvSpPr>
                  <a:spLocks/>
                </p:cNvSpPr>
                <p:nvPr/>
              </p:nvSpPr>
              <p:spPr bwMode="hidden">
                <a:xfrm>
                  <a:off x="3821" y="0"/>
                  <a:ext cx="359" cy="1045"/>
                </a:xfrm>
                <a:custGeom>
                  <a:avLst/>
                  <a:gdLst/>
                  <a:ahLst/>
                  <a:cxnLst>
                    <a:cxn ang="0">
                      <a:pos x="24" y="1043"/>
                    </a:cxn>
                    <a:cxn ang="0">
                      <a:pos x="42" y="1043"/>
                    </a:cxn>
                    <a:cxn ang="0">
                      <a:pos x="358" y="0"/>
                    </a:cxn>
                    <a:cxn ang="0">
                      <a:pos x="317" y="0"/>
                    </a:cxn>
                    <a:cxn ang="0">
                      <a:pos x="0" y="1043"/>
                    </a:cxn>
                    <a:cxn ang="0">
                      <a:pos x="24" y="1043"/>
                    </a:cxn>
                    <a:cxn ang="0">
                      <a:pos x="24" y="1043"/>
                    </a:cxn>
                  </a:cxnLst>
                  <a:rect l="0" t="0" r="r" b="b"/>
                  <a:pathLst>
                    <a:path w="358" h="1043">
                      <a:moveTo>
                        <a:pt x="24" y="1043"/>
                      </a:moveTo>
                      <a:lnTo>
                        <a:pt x="42" y="1043"/>
                      </a:lnTo>
                      <a:lnTo>
                        <a:pt x="358" y="0"/>
                      </a:lnTo>
                      <a:lnTo>
                        <a:pt x="317" y="0"/>
                      </a:lnTo>
                      <a:lnTo>
                        <a:pt x="0" y="1043"/>
                      </a:lnTo>
                      <a:lnTo>
                        <a:pt x="24" y="1043"/>
                      </a:lnTo>
                      <a:lnTo>
                        <a:pt x="24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4" name="Freeform 42"/>
                <p:cNvSpPr>
                  <a:spLocks/>
                </p:cNvSpPr>
                <p:nvPr/>
              </p:nvSpPr>
              <p:spPr bwMode="hidden">
                <a:xfrm>
                  <a:off x="4139" y="0"/>
                  <a:ext cx="449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1" y="1043"/>
                    </a:cxn>
                    <a:cxn ang="0">
                      <a:pos x="448" y="0"/>
                    </a:cxn>
                    <a:cxn ang="0">
                      <a:pos x="406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448" h="1043">
                      <a:moveTo>
                        <a:pt x="18" y="1043"/>
                      </a:moveTo>
                      <a:lnTo>
                        <a:pt x="41" y="1043"/>
                      </a:lnTo>
                      <a:lnTo>
                        <a:pt x="448" y="0"/>
                      </a:lnTo>
                      <a:lnTo>
                        <a:pt x="406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5" name="Freeform 43"/>
                <p:cNvSpPr>
                  <a:spLocks/>
                </p:cNvSpPr>
                <p:nvPr/>
              </p:nvSpPr>
              <p:spPr bwMode="hidden">
                <a:xfrm>
                  <a:off x="4480" y="0"/>
                  <a:ext cx="541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539" y="0"/>
                    </a:cxn>
                    <a:cxn ang="0">
                      <a:pos x="497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539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539" y="0"/>
                      </a:lnTo>
                      <a:lnTo>
                        <a:pt x="497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6" name="Freeform 44"/>
                <p:cNvSpPr>
                  <a:spLocks/>
                </p:cNvSpPr>
                <p:nvPr/>
              </p:nvSpPr>
              <p:spPr bwMode="hidden">
                <a:xfrm>
                  <a:off x="4768" y="0"/>
                  <a:ext cx="642" cy="1045"/>
                </a:xfrm>
                <a:custGeom>
                  <a:avLst/>
                  <a:gdLst/>
                  <a:ahLst/>
                  <a:cxnLst>
                    <a:cxn ang="0">
                      <a:pos x="18" y="1043"/>
                    </a:cxn>
                    <a:cxn ang="0">
                      <a:pos x="42" y="1043"/>
                    </a:cxn>
                    <a:cxn ang="0">
                      <a:pos x="640" y="0"/>
                    </a:cxn>
                    <a:cxn ang="0">
                      <a:pos x="592" y="0"/>
                    </a:cxn>
                    <a:cxn ang="0">
                      <a:pos x="0" y="1043"/>
                    </a:cxn>
                    <a:cxn ang="0">
                      <a:pos x="18" y="1043"/>
                    </a:cxn>
                    <a:cxn ang="0">
                      <a:pos x="18" y="1043"/>
                    </a:cxn>
                  </a:cxnLst>
                  <a:rect l="0" t="0" r="r" b="b"/>
                  <a:pathLst>
                    <a:path w="640" h="1043">
                      <a:moveTo>
                        <a:pt x="18" y="1043"/>
                      </a:moveTo>
                      <a:lnTo>
                        <a:pt x="42" y="1043"/>
                      </a:lnTo>
                      <a:lnTo>
                        <a:pt x="640" y="0"/>
                      </a:lnTo>
                      <a:lnTo>
                        <a:pt x="592" y="0"/>
                      </a:lnTo>
                      <a:lnTo>
                        <a:pt x="0" y="1043"/>
                      </a:lnTo>
                      <a:lnTo>
                        <a:pt x="18" y="1043"/>
                      </a:lnTo>
                      <a:lnTo>
                        <a:pt x="18" y="1043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77" name="Freeform 45"/>
                <p:cNvSpPr>
                  <a:spLocks/>
                </p:cNvSpPr>
                <p:nvPr/>
              </p:nvSpPr>
              <p:spPr bwMode="hidden">
                <a:xfrm>
                  <a:off x="5086" y="48"/>
                  <a:ext cx="672" cy="997"/>
                </a:xfrm>
                <a:custGeom>
                  <a:avLst/>
                  <a:gdLst/>
                  <a:ahLst/>
                  <a:cxnLst>
                    <a:cxn ang="0">
                      <a:pos x="24" y="995"/>
                    </a:cxn>
                    <a:cxn ang="0">
                      <a:pos x="48" y="995"/>
                    </a:cxn>
                    <a:cxn ang="0">
                      <a:pos x="670" y="72"/>
                    </a:cxn>
                    <a:cxn ang="0">
                      <a:pos x="670" y="0"/>
                    </a:cxn>
                    <a:cxn ang="0">
                      <a:pos x="0" y="995"/>
                    </a:cxn>
                    <a:cxn ang="0">
                      <a:pos x="24" y="995"/>
                    </a:cxn>
                    <a:cxn ang="0">
                      <a:pos x="24" y="995"/>
                    </a:cxn>
                  </a:cxnLst>
                  <a:rect l="0" t="0" r="r" b="b"/>
                  <a:pathLst>
                    <a:path w="670" h="995">
                      <a:moveTo>
                        <a:pt x="24" y="995"/>
                      </a:moveTo>
                      <a:lnTo>
                        <a:pt x="48" y="995"/>
                      </a:lnTo>
                      <a:lnTo>
                        <a:pt x="670" y="72"/>
                      </a:lnTo>
                      <a:lnTo>
                        <a:pt x="670" y="0"/>
                      </a:lnTo>
                      <a:lnTo>
                        <a:pt x="0" y="995"/>
                      </a:lnTo>
                      <a:lnTo>
                        <a:pt x="24" y="995"/>
                      </a:lnTo>
                      <a:lnTo>
                        <a:pt x="24" y="995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/>
                    </a:gs>
                    <a:gs pos="100000">
                      <a:schemeClr val="bg2">
                        <a:gamma/>
                        <a:shade val="69804"/>
                        <a:invGamma/>
                      </a:schemeClr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060" name="Group 46"/>
              <p:cNvGrpSpPr>
                <a:grpSpLocks/>
              </p:cNvGrpSpPr>
              <p:nvPr userDrawn="1"/>
            </p:nvGrpSpPr>
            <p:grpSpPr bwMode="auto">
              <a:xfrm>
                <a:off x="0" y="558"/>
                <a:ext cx="5758" cy="487"/>
                <a:chOff x="0" y="558"/>
                <a:chExt cx="5758" cy="487"/>
              </a:xfrm>
            </p:grpSpPr>
            <p:sp>
              <p:nvSpPr>
                <p:cNvPr id="18479" name="Freeform 47"/>
                <p:cNvSpPr>
                  <a:spLocks/>
                </p:cNvSpPr>
                <p:nvPr/>
              </p:nvSpPr>
              <p:spPr bwMode="hidden">
                <a:xfrm>
                  <a:off x="0" y="618"/>
                  <a:ext cx="306" cy="427"/>
                </a:xfrm>
                <a:custGeom>
                  <a:avLst/>
                  <a:gdLst/>
                  <a:ahLst/>
                  <a:cxnLst>
                    <a:cxn ang="0">
                      <a:pos x="281" y="426"/>
                    </a:cxn>
                    <a:cxn ang="0">
                      <a:pos x="305" y="426"/>
                    </a:cxn>
                    <a:cxn ang="0">
                      <a:pos x="0" y="0"/>
                    </a:cxn>
                    <a:cxn ang="0">
                      <a:pos x="0" y="66"/>
                    </a:cxn>
                    <a:cxn ang="0">
                      <a:pos x="251" y="426"/>
                    </a:cxn>
                    <a:cxn ang="0">
                      <a:pos x="281" y="426"/>
                    </a:cxn>
                    <a:cxn ang="0">
                      <a:pos x="281" y="426"/>
                    </a:cxn>
                  </a:cxnLst>
                  <a:rect l="0" t="0" r="r" b="b"/>
                  <a:pathLst>
                    <a:path w="305" h="426">
                      <a:moveTo>
                        <a:pt x="281" y="426"/>
                      </a:moveTo>
                      <a:lnTo>
                        <a:pt x="305" y="426"/>
                      </a:lnTo>
                      <a:lnTo>
                        <a:pt x="0" y="0"/>
                      </a:lnTo>
                      <a:lnTo>
                        <a:pt x="0" y="66"/>
                      </a:lnTo>
                      <a:lnTo>
                        <a:pt x="251" y="426"/>
                      </a:lnTo>
                      <a:lnTo>
                        <a:pt x="281" y="426"/>
                      </a:lnTo>
                      <a:lnTo>
                        <a:pt x="281" y="4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0" name="Freeform 48"/>
                <p:cNvSpPr>
                  <a:spLocks/>
                </p:cNvSpPr>
                <p:nvPr/>
              </p:nvSpPr>
              <p:spPr bwMode="hidden">
                <a:xfrm>
                  <a:off x="5410" y="558"/>
                  <a:ext cx="348" cy="487"/>
                </a:xfrm>
                <a:custGeom>
                  <a:avLst/>
                  <a:gdLst/>
                  <a:ahLst/>
                  <a:cxnLst>
                    <a:cxn ang="0">
                      <a:pos x="24" y="486"/>
                    </a:cxn>
                    <a:cxn ang="0">
                      <a:pos x="48" y="486"/>
                    </a:cxn>
                    <a:cxn ang="0">
                      <a:pos x="347" y="72"/>
                    </a:cxn>
                    <a:cxn ang="0">
                      <a:pos x="347" y="0"/>
                    </a:cxn>
                    <a:cxn ang="0">
                      <a:pos x="0" y="486"/>
                    </a:cxn>
                    <a:cxn ang="0">
                      <a:pos x="24" y="486"/>
                    </a:cxn>
                    <a:cxn ang="0">
                      <a:pos x="24" y="486"/>
                    </a:cxn>
                  </a:cxnLst>
                  <a:rect l="0" t="0" r="r" b="b"/>
                  <a:pathLst>
                    <a:path w="347" h="486">
                      <a:moveTo>
                        <a:pt x="24" y="486"/>
                      </a:moveTo>
                      <a:lnTo>
                        <a:pt x="48" y="486"/>
                      </a:lnTo>
                      <a:lnTo>
                        <a:pt x="347" y="72"/>
                      </a:lnTo>
                      <a:lnTo>
                        <a:pt x="347" y="0"/>
                      </a:lnTo>
                      <a:lnTo>
                        <a:pt x="0" y="486"/>
                      </a:lnTo>
                      <a:lnTo>
                        <a:pt x="24" y="486"/>
                      </a:lnTo>
                      <a:lnTo>
                        <a:pt x="24" y="48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061" name="Group 49"/>
              <p:cNvGrpSpPr>
                <a:grpSpLocks/>
              </p:cNvGrpSpPr>
              <p:nvPr userDrawn="1"/>
            </p:nvGrpSpPr>
            <p:grpSpPr bwMode="auto">
              <a:xfrm>
                <a:off x="264" y="1039"/>
                <a:ext cx="5200" cy="3280"/>
                <a:chOff x="264" y="1039"/>
                <a:chExt cx="5200" cy="3280"/>
              </a:xfrm>
            </p:grpSpPr>
            <p:sp>
              <p:nvSpPr>
                <p:cNvPr id="18482" name="Freeform 50"/>
                <p:cNvSpPr>
                  <a:spLocks/>
                </p:cNvSpPr>
                <p:nvPr/>
              </p:nvSpPr>
              <p:spPr bwMode="hidden">
                <a:xfrm>
                  <a:off x="2849" y="1039"/>
                  <a:ext cx="4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2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3" name="Freeform 51"/>
                <p:cNvSpPr>
                  <a:spLocks/>
                </p:cNvSpPr>
                <p:nvPr/>
              </p:nvSpPr>
              <p:spPr bwMode="hidden">
                <a:xfrm>
                  <a:off x="2154" y="1039"/>
                  <a:ext cx="401" cy="3280"/>
                </a:xfrm>
                <a:custGeom>
                  <a:avLst/>
                  <a:gdLst/>
                  <a:ahLst/>
                  <a:cxnLst>
                    <a:cxn ang="0">
                      <a:pos x="376" y="0"/>
                    </a:cxn>
                    <a:cxn ang="0">
                      <a:pos x="358" y="0"/>
                    </a:cxn>
                    <a:cxn ang="0">
                      <a:pos x="0" y="3273"/>
                    </a:cxn>
                    <a:cxn ang="0">
                      <a:pos x="41" y="3273"/>
                    </a:cxn>
                    <a:cxn ang="0">
                      <a:pos x="400" y="0"/>
                    </a:cxn>
                    <a:cxn ang="0">
                      <a:pos x="376" y="0"/>
                    </a:cxn>
                    <a:cxn ang="0">
                      <a:pos x="376" y="0"/>
                    </a:cxn>
                  </a:cxnLst>
                  <a:rect l="0" t="0" r="r" b="b"/>
                  <a:pathLst>
                    <a:path w="400" h="3273">
                      <a:moveTo>
                        <a:pt x="376" y="0"/>
                      </a:moveTo>
                      <a:lnTo>
                        <a:pt x="358" y="0"/>
                      </a:lnTo>
                      <a:lnTo>
                        <a:pt x="0" y="3273"/>
                      </a:lnTo>
                      <a:lnTo>
                        <a:pt x="41" y="3273"/>
                      </a:lnTo>
                      <a:lnTo>
                        <a:pt x="400" y="0"/>
                      </a:lnTo>
                      <a:lnTo>
                        <a:pt x="376" y="0"/>
                      </a:lnTo>
                      <a:lnTo>
                        <a:pt x="37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4" name="Freeform 52"/>
                <p:cNvSpPr>
                  <a:spLocks/>
                </p:cNvSpPr>
                <p:nvPr/>
              </p:nvSpPr>
              <p:spPr bwMode="hidden">
                <a:xfrm>
                  <a:off x="1530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657" y="0"/>
                    </a:cxn>
                    <a:cxn ang="0">
                      <a:pos x="639" y="0"/>
                    </a:cxn>
                    <a:cxn ang="0">
                      <a:pos x="0" y="3273"/>
                    </a:cxn>
                    <a:cxn ang="0">
                      <a:pos x="42" y="3273"/>
                    </a:cxn>
                    <a:cxn ang="0">
                      <a:pos x="675" y="0"/>
                    </a:cxn>
                    <a:cxn ang="0">
                      <a:pos x="657" y="0"/>
                    </a:cxn>
                    <a:cxn ang="0">
                      <a:pos x="657" y="0"/>
                    </a:cxn>
                  </a:cxnLst>
                  <a:rect l="0" t="0" r="r" b="b"/>
                  <a:pathLst>
                    <a:path w="675" h="3273">
                      <a:moveTo>
                        <a:pt x="657" y="0"/>
                      </a:moveTo>
                      <a:lnTo>
                        <a:pt x="639" y="0"/>
                      </a:lnTo>
                      <a:lnTo>
                        <a:pt x="0" y="3273"/>
                      </a:lnTo>
                      <a:lnTo>
                        <a:pt x="42" y="3273"/>
                      </a:lnTo>
                      <a:lnTo>
                        <a:pt x="675" y="0"/>
                      </a:lnTo>
                      <a:lnTo>
                        <a:pt x="657" y="0"/>
                      </a:lnTo>
                      <a:lnTo>
                        <a:pt x="657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5" name="Freeform 53"/>
                <p:cNvSpPr>
                  <a:spLocks/>
                </p:cNvSpPr>
                <p:nvPr/>
              </p:nvSpPr>
              <p:spPr bwMode="hidden">
                <a:xfrm>
                  <a:off x="876" y="1039"/>
                  <a:ext cx="1031" cy="3280"/>
                </a:xfrm>
                <a:custGeom>
                  <a:avLst/>
                  <a:gdLst/>
                  <a:ahLst/>
                  <a:cxnLst>
                    <a:cxn ang="0">
                      <a:pos x="1013" y="0"/>
                    </a:cxn>
                    <a:cxn ang="0">
                      <a:pos x="990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031" y="4"/>
                    </a:cxn>
                    <a:cxn ang="0">
                      <a:pos x="1013" y="0"/>
                    </a:cxn>
                    <a:cxn ang="0">
                      <a:pos x="1013" y="0"/>
                    </a:cxn>
                  </a:cxnLst>
                  <a:rect l="0" t="0" r="r" b="b"/>
                  <a:pathLst>
                    <a:path w="1031" h="3280">
                      <a:moveTo>
                        <a:pt x="1013" y="0"/>
                      </a:moveTo>
                      <a:lnTo>
                        <a:pt x="990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031" y="4"/>
                      </a:lnTo>
                      <a:lnTo>
                        <a:pt x="1013" y="0"/>
                      </a:lnTo>
                      <a:lnTo>
                        <a:pt x="101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6" name="Freeform 54"/>
                <p:cNvSpPr>
                  <a:spLocks/>
                </p:cNvSpPr>
                <p:nvPr/>
              </p:nvSpPr>
              <p:spPr bwMode="hidden">
                <a:xfrm>
                  <a:off x="264" y="1039"/>
                  <a:ext cx="1319" cy="3280"/>
                </a:xfrm>
                <a:custGeom>
                  <a:avLst/>
                  <a:gdLst/>
                  <a:ahLst/>
                  <a:cxnLst>
                    <a:cxn ang="0">
                      <a:pos x="1296" y="0"/>
                    </a:cxn>
                    <a:cxn ang="0">
                      <a:pos x="1278" y="0"/>
                    </a:cxn>
                    <a:cxn ang="0">
                      <a:pos x="0" y="3280"/>
                    </a:cxn>
                    <a:cxn ang="0">
                      <a:pos x="42" y="3280"/>
                    </a:cxn>
                    <a:cxn ang="0">
                      <a:pos x="1319" y="5"/>
                    </a:cxn>
                    <a:cxn ang="0">
                      <a:pos x="1296" y="0"/>
                    </a:cxn>
                    <a:cxn ang="0">
                      <a:pos x="1296" y="0"/>
                    </a:cxn>
                  </a:cxnLst>
                  <a:rect l="0" t="0" r="r" b="b"/>
                  <a:pathLst>
                    <a:path w="1319" h="3280">
                      <a:moveTo>
                        <a:pt x="1296" y="0"/>
                      </a:moveTo>
                      <a:lnTo>
                        <a:pt x="1278" y="0"/>
                      </a:lnTo>
                      <a:lnTo>
                        <a:pt x="0" y="3280"/>
                      </a:lnTo>
                      <a:lnTo>
                        <a:pt x="42" y="3280"/>
                      </a:lnTo>
                      <a:lnTo>
                        <a:pt x="1319" y="5"/>
                      </a:lnTo>
                      <a:lnTo>
                        <a:pt x="1296" y="0"/>
                      </a:lnTo>
                      <a:lnTo>
                        <a:pt x="1296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7" name="Freeform 55"/>
                <p:cNvSpPr>
                  <a:spLocks/>
                </p:cNvSpPr>
                <p:nvPr/>
              </p:nvSpPr>
              <p:spPr bwMode="hidden">
                <a:xfrm>
                  <a:off x="3191" y="1039"/>
                  <a:ext cx="402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359" y="3273"/>
                    </a:cxn>
                    <a:cxn ang="0">
                      <a:pos x="401" y="3273"/>
                    </a:cxn>
                    <a:cxn ang="0">
                      <a:pos x="42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401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359" y="3273"/>
                      </a:lnTo>
                      <a:lnTo>
                        <a:pt x="401" y="3273"/>
                      </a:lnTo>
                      <a:lnTo>
                        <a:pt x="42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8" name="Freeform 56"/>
                <p:cNvSpPr>
                  <a:spLocks/>
                </p:cNvSpPr>
                <p:nvPr/>
              </p:nvSpPr>
              <p:spPr bwMode="hidden">
                <a:xfrm>
                  <a:off x="3533" y="1039"/>
                  <a:ext cx="677" cy="3280"/>
                </a:xfrm>
                <a:custGeom>
                  <a:avLst/>
                  <a:gdLst/>
                  <a:ahLst/>
                  <a:cxnLst>
                    <a:cxn ang="0">
                      <a:pos x="18" y="0"/>
                    </a:cxn>
                    <a:cxn ang="0">
                      <a:pos x="0" y="0"/>
                    </a:cxn>
                    <a:cxn ang="0">
                      <a:pos x="640" y="3273"/>
                    </a:cxn>
                    <a:cxn ang="0">
                      <a:pos x="675" y="3273"/>
                    </a:cxn>
                    <a:cxn ang="0">
                      <a:pos x="36" y="0"/>
                    </a:cxn>
                    <a:cxn ang="0">
                      <a:pos x="18" y="0"/>
                    </a:cxn>
                    <a:cxn ang="0">
                      <a:pos x="18" y="0"/>
                    </a:cxn>
                  </a:cxnLst>
                  <a:rect l="0" t="0" r="r" b="b"/>
                  <a:pathLst>
                    <a:path w="675" h="3273">
                      <a:moveTo>
                        <a:pt x="18" y="0"/>
                      </a:moveTo>
                      <a:lnTo>
                        <a:pt x="0" y="0"/>
                      </a:lnTo>
                      <a:lnTo>
                        <a:pt x="640" y="3273"/>
                      </a:lnTo>
                      <a:lnTo>
                        <a:pt x="675" y="3273"/>
                      </a:lnTo>
                      <a:lnTo>
                        <a:pt x="36" y="0"/>
                      </a:lnTo>
                      <a:lnTo>
                        <a:pt x="18" y="0"/>
                      </a:lnTo>
                      <a:lnTo>
                        <a:pt x="18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89" name="Freeform 57"/>
                <p:cNvSpPr>
                  <a:spLocks/>
                </p:cNvSpPr>
                <p:nvPr/>
              </p:nvSpPr>
              <p:spPr bwMode="hidden">
                <a:xfrm>
                  <a:off x="3822" y="1039"/>
                  <a:ext cx="1036" cy="3280"/>
                </a:xfrm>
                <a:custGeom>
                  <a:avLst/>
                  <a:gdLst/>
                  <a:ahLst/>
                  <a:cxnLst>
                    <a:cxn ang="0">
                      <a:pos x="23" y="0"/>
                    </a:cxn>
                    <a:cxn ang="0">
                      <a:pos x="0" y="5"/>
                    </a:cxn>
                    <a:cxn ang="0">
                      <a:pos x="994" y="3280"/>
                    </a:cxn>
                    <a:cxn ang="0">
                      <a:pos x="1036" y="3280"/>
                    </a:cxn>
                    <a:cxn ang="0">
                      <a:pos x="41" y="0"/>
                    </a:cxn>
                    <a:cxn ang="0">
                      <a:pos x="23" y="0"/>
                    </a:cxn>
                    <a:cxn ang="0">
                      <a:pos x="23" y="0"/>
                    </a:cxn>
                  </a:cxnLst>
                  <a:rect l="0" t="0" r="r" b="b"/>
                  <a:pathLst>
                    <a:path w="1036" h="3280">
                      <a:moveTo>
                        <a:pt x="23" y="0"/>
                      </a:moveTo>
                      <a:lnTo>
                        <a:pt x="0" y="5"/>
                      </a:lnTo>
                      <a:lnTo>
                        <a:pt x="994" y="3280"/>
                      </a:lnTo>
                      <a:lnTo>
                        <a:pt x="1036" y="3280"/>
                      </a:lnTo>
                      <a:lnTo>
                        <a:pt x="41" y="0"/>
                      </a:lnTo>
                      <a:lnTo>
                        <a:pt x="23" y="0"/>
                      </a:lnTo>
                      <a:lnTo>
                        <a:pt x="23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8490" name="Freeform 58"/>
                <p:cNvSpPr>
                  <a:spLocks/>
                </p:cNvSpPr>
                <p:nvPr/>
              </p:nvSpPr>
              <p:spPr bwMode="hidden">
                <a:xfrm>
                  <a:off x="4137" y="1039"/>
                  <a:ext cx="1327" cy="3280"/>
                </a:xfrm>
                <a:custGeom>
                  <a:avLst/>
                  <a:gdLst/>
                  <a:ahLst/>
                  <a:cxnLst>
                    <a:cxn ang="0">
                      <a:pos x="20" y="0"/>
                    </a:cxn>
                    <a:cxn ang="0">
                      <a:pos x="0" y="7"/>
                    </a:cxn>
                    <a:cxn ang="0">
                      <a:pos x="1285" y="3280"/>
                    </a:cxn>
                    <a:cxn ang="0">
                      <a:pos x="1327" y="3280"/>
                    </a:cxn>
                    <a:cxn ang="0">
                      <a:pos x="43" y="0"/>
                    </a:cxn>
                    <a:cxn ang="0">
                      <a:pos x="20" y="0"/>
                    </a:cxn>
                    <a:cxn ang="0">
                      <a:pos x="20" y="0"/>
                    </a:cxn>
                  </a:cxnLst>
                  <a:rect l="0" t="0" r="r" b="b"/>
                  <a:pathLst>
                    <a:path w="1327" h="3280">
                      <a:moveTo>
                        <a:pt x="20" y="0"/>
                      </a:moveTo>
                      <a:lnTo>
                        <a:pt x="0" y="7"/>
                      </a:lnTo>
                      <a:lnTo>
                        <a:pt x="1285" y="3280"/>
                      </a:lnTo>
                      <a:lnTo>
                        <a:pt x="1327" y="3280"/>
                      </a:lnTo>
                      <a:lnTo>
                        <a:pt x="43" y="0"/>
                      </a:lnTo>
                      <a:lnTo>
                        <a:pt x="20" y="0"/>
                      </a:lnTo>
                      <a:lnTo>
                        <a:pt x="20" y="0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2">
                        <a:gamma/>
                        <a:shade val="69804"/>
                        <a:invGamma/>
                      </a:schemeClr>
                    </a:gs>
                    <a:gs pos="100000">
                      <a:schemeClr val="bg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8491" name="Freeform 59"/>
              <p:cNvSpPr>
                <a:spLocks/>
              </p:cNvSpPr>
              <p:nvPr userDrawn="1"/>
            </p:nvSpPr>
            <p:spPr bwMode="hidden">
              <a:xfrm>
                <a:off x="0" y="1039"/>
                <a:ext cx="1254" cy="2632"/>
              </a:xfrm>
              <a:custGeom>
                <a:avLst/>
                <a:gdLst/>
                <a:ahLst/>
                <a:cxnLst>
                  <a:cxn ang="0">
                    <a:pos x="1236" y="0"/>
                  </a:cxn>
                  <a:cxn ang="0">
                    <a:pos x="1212" y="0"/>
                  </a:cxn>
                  <a:cxn ang="0">
                    <a:pos x="0" y="2542"/>
                  </a:cxn>
                  <a:cxn ang="0">
                    <a:pos x="0" y="2632"/>
                  </a:cxn>
                  <a:cxn ang="0">
                    <a:pos x="1254" y="7"/>
                  </a:cxn>
                  <a:cxn ang="0">
                    <a:pos x="1236" y="0"/>
                  </a:cxn>
                  <a:cxn ang="0">
                    <a:pos x="1236" y="0"/>
                  </a:cxn>
                </a:cxnLst>
                <a:rect l="0" t="0" r="r" b="b"/>
                <a:pathLst>
                  <a:path w="1254" h="2632">
                    <a:moveTo>
                      <a:pt x="1236" y="0"/>
                    </a:moveTo>
                    <a:lnTo>
                      <a:pt x="1212" y="0"/>
                    </a:lnTo>
                    <a:lnTo>
                      <a:pt x="0" y="2542"/>
                    </a:lnTo>
                    <a:lnTo>
                      <a:pt x="0" y="2632"/>
                    </a:lnTo>
                    <a:lnTo>
                      <a:pt x="1254" y="7"/>
                    </a:lnTo>
                    <a:lnTo>
                      <a:pt x="1236" y="0"/>
                    </a:lnTo>
                    <a:lnTo>
                      <a:pt x="1236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2" name="Freeform 60"/>
              <p:cNvSpPr>
                <a:spLocks/>
              </p:cNvSpPr>
              <p:nvPr userDrawn="1"/>
            </p:nvSpPr>
            <p:spPr bwMode="hidden">
              <a:xfrm>
                <a:off x="0" y="1039"/>
                <a:ext cx="948" cy="1676"/>
              </a:xfrm>
              <a:custGeom>
                <a:avLst/>
                <a:gdLst/>
                <a:ahLst/>
                <a:cxnLst>
                  <a:cxn ang="0">
                    <a:pos x="930" y="0"/>
                  </a:cxn>
                  <a:cxn ang="0">
                    <a:pos x="906" y="0"/>
                  </a:cxn>
                  <a:cxn ang="0">
                    <a:pos x="0" y="1593"/>
                  </a:cxn>
                  <a:cxn ang="0">
                    <a:pos x="0" y="1676"/>
                  </a:cxn>
                  <a:cxn ang="0">
                    <a:pos x="948" y="5"/>
                  </a:cxn>
                  <a:cxn ang="0">
                    <a:pos x="930" y="0"/>
                  </a:cxn>
                  <a:cxn ang="0">
                    <a:pos x="930" y="0"/>
                  </a:cxn>
                </a:cxnLst>
                <a:rect l="0" t="0" r="r" b="b"/>
                <a:pathLst>
                  <a:path w="948" h="1676">
                    <a:moveTo>
                      <a:pt x="930" y="0"/>
                    </a:moveTo>
                    <a:lnTo>
                      <a:pt x="906" y="0"/>
                    </a:lnTo>
                    <a:lnTo>
                      <a:pt x="0" y="1593"/>
                    </a:lnTo>
                    <a:lnTo>
                      <a:pt x="0" y="1676"/>
                    </a:lnTo>
                    <a:lnTo>
                      <a:pt x="948" y="5"/>
                    </a:lnTo>
                    <a:lnTo>
                      <a:pt x="930" y="0"/>
                    </a:lnTo>
                    <a:lnTo>
                      <a:pt x="93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3" name="Freeform 61"/>
              <p:cNvSpPr>
                <a:spLocks/>
              </p:cNvSpPr>
              <p:nvPr userDrawn="1"/>
            </p:nvSpPr>
            <p:spPr bwMode="hidden">
              <a:xfrm>
                <a:off x="0" y="1039"/>
                <a:ext cx="629" cy="937"/>
              </a:xfrm>
              <a:custGeom>
                <a:avLst/>
                <a:gdLst/>
                <a:ahLst/>
                <a:cxnLst>
                  <a:cxn ang="0">
                    <a:pos x="606" y="0"/>
                  </a:cxn>
                  <a:cxn ang="0">
                    <a:pos x="582" y="0"/>
                  </a:cxn>
                  <a:cxn ang="0">
                    <a:pos x="0" y="871"/>
                  </a:cxn>
                  <a:cxn ang="0">
                    <a:pos x="0" y="937"/>
                  </a:cxn>
                  <a:cxn ang="0">
                    <a:pos x="629" y="4"/>
                  </a:cxn>
                  <a:cxn ang="0">
                    <a:pos x="606" y="0"/>
                  </a:cxn>
                  <a:cxn ang="0">
                    <a:pos x="606" y="0"/>
                  </a:cxn>
                </a:cxnLst>
                <a:rect l="0" t="0" r="r" b="b"/>
                <a:pathLst>
                  <a:path w="629" h="937">
                    <a:moveTo>
                      <a:pt x="606" y="0"/>
                    </a:moveTo>
                    <a:lnTo>
                      <a:pt x="582" y="0"/>
                    </a:lnTo>
                    <a:lnTo>
                      <a:pt x="0" y="871"/>
                    </a:lnTo>
                    <a:lnTo>
                      <a:pt x="0" y="937"/>
                    </a:lnTo>
                    <a:lnTo>
                      <a:pt x="629" y="4"/>
                    </a:lnTo>
                    <a:lnTo>
                      <a:pt x="606" y="0"/>
                    </a:lnTo>
                    <a:lnTo>
                      <a:pt x="60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4" name="Freeform 62"/>
              <p:cNvSpPr>
                <a:spLocks/>
              </p:cNvSpPr>
              <p:nvPr userDrawn="1"/>
            </p:nvSpPr>
            <p:spPr bwMode="hidden">
              <a:xfrm>
                <a:off x="0" y="1039"/>
                <a:ext cx="305" cy="427"/>
              </a:xfrm>
              <a:custGeom>
                <a:avLst/>
                <a:gdLst/>
                <a:ahLst/>
                <a:cxnLst>
                  <a:cxn ang="0">
                    <a:pos x="282" y="0"/>
                  </a:cxn>
                  <a:cxn ang="0">
                    <a:pos x="252" y="0"/>
                  </a:cxn>
                  <a:cxn ang="0">
                    <a:pos x="0" y="361"/>
                  </a:cxn>
                  <a:cxn ang="0">
                    <a:pos x="0" y="427"/>
                  </a:cxn>
                  <a:cxn ang="0">
                    <a:pos x="305" y="5"/>
                  </a:cxn>
                  <a:cxn ang="0">
                    <a:pos x="282" y="0"/>
                  </a:cxn>
                  <a:cxn ang="0">
                    <a:pos x="282" y="0"/>
                  </a:cxn>
                </a:cxnLst>
                <a:rect l="0" t="0" r="r" b="b"/>
                <a:pathLst>
                  <a:path w="305" h="427">
                    <a:moveTo>
                      <a:pt x="282" y="0"/>
                    </a:moveTo>
                    <a:lnTo>
                      <a:pt x="252" y="0"/>
                    </a:lnTo>
                    <a:lnTo>
                      <a:pt x="0" y="361"/>
                    </a:lnTo>
                    <a:lnTo>
                      <a:pt x="0" y="427"/>
                    </a:lnTo>
                    <a:lnTo>
                      <a:pt x="305" y="5"/>
                    </a:lnTo>
                    <a:lnTo>
                      <a:pt x="282" y="0"/>
                    </a:lnTo>
                    <a:lnTo>
                      <a:pt x="28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5" name="Freeform 63"/>
              <p:cNvSpPr>
                <a:spLocks/>
              </p:cNvSpPr>
              <p:nvPr userDrawn="1"/>
            </p:nvSpPr>
            <p:spPr bwMode="hidden">
              <a:xfrm>
                <a:off x="4481" y="1039"/>
                <a:ext cx="1277" cy="2686"/>
              </a:xfrm>
              <a:custGeom>
                <a:avLst/>
                <a:gdLst/>
                <a:ahLst/>
                <a:cxnLst>
                  <a:cxn ang="0">
                    <a:pos x="41" y="0"/>
                  </a:cxn>
                  <a:cxn ang="0">
                    <a:pos x="17" y="0"/>
                  </a:cxn>
                  <a:cxn ang="0">
                    <a:pos x="0" y="4"/>
                  </a:cxn>
                  <a:cxn ang="0">
                    <a:pos x="1277" y="2686"/>
                  </a:cxn>
                  <a:cxn ang="0">
                    <a:pos x="1277" y="2596"/>
                  </a:cxn>
                  <a:cxn ang="0">
                    <a:pos x="41" y="0"/>
                  </a:cxn>
                  <a:cxn ang="0">
                    <a:pos x="41" y="0"/>
                  </a:cxn>
                </a:cxnLst>
                <a:rect l="0" t="0" r="r" b="b"/>
                <a:pathLst>
                  <a:path w="1277" h="2686">
                    <a:moveTo>
                      <a:pt x="41" y="0"/>
                    </a:moveTo>
                    <a:lnTo>
                      <a:pt x="17" y="0"/>
                    </a:lnTo>
                    <a:lnTo>
                      <a:pt x="0" y="4"/>
                    </a:lnTo>
                    <a:lnTo>
                      <a:pt x="1277" y="2686"/>
                    </a:lnTo>
                    <a:lnTo>
                      <a:pt x="1277" y="2596"/>
                    </a:lnTo>
                    <a:lnTo>
                      <a:pt x="41" y="0"/>
                    </a:lnTo>
                    <a:lnTo>
                      <a:pt x="4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>
                      <a:gamma/>
                      <a:shade val="69804"/>
                      <a:invGamma/>
                    </a:schemeClr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6" name="Freeform 64"/>
              <p:cNvSpPr>
                <a:spLocks/>
              </p:cNvSpPr>
              <p:nvPr userDrawn="1"/>
            </p:nvSpPr>
            <p:spPr bwMode="hidden">
              <a:xfrm>
                <a:off x="4770" y="1039"/>
                <a:ext cx="988" cy="1730"/>
              </a:xfrm>
              <a:custGeom>
                <a:avLst/>
                <a:gdLst/>
                <a:ahLst/>
                <a:cxnLst>
                  <a:cxn ang="0">
                    <a:pos x="16" y="0"/>
                  </a:cxn>
                  <a:cxn ang="0">
                    <a:pos x="0" y="7"/>
                  </a:cxn>
                  <a:cxn ang="0">
                    <a:pos x="988" y="1730"/>
                  </a:cxn>
                  <a:cxn ang="0">
                    <a:pos x="988" y="1653"/>
                  </a:cxn>
                  <a:cxn ang="0">
                    <a:pos x="40" y="0"/>
                  </a:cxn>
                  <a:cxn ang="0">
                    <a:pos x="16" y="0"/>
                  </a:cxn>
                  <a:cxn ang="0">
                    <a:pos x="16" y="0"/>
                  </a:cxn>
                </a:cxnLst>
                <a:rect l="0" t="0" r="r" b="b"/>
                <a:pathLst>
                  <a:path w="988" h="1730">
                    <a:moveTo>
                      <a:pt x="16" y="0"/>
                    </a:moveTo>
                    <a:lnTo>
                      <a:pt x="0" y="7"/>
                    </a:lnTo>
                    <a:lnTo>
                      <a:pt x="988" y="1730"/>
                    </a:lnTo>
                    <a:lnTo>
                      <a:pt x="988" y="1653"/>
                    </a:lnTo>
                    <a:lnTo>
                      <a:pt x="40" y="0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7" name="Freeform 65"/>
              <p:cNvSpPr>
                <a:spLocks/>
              </p:cNvSpPr>
              <p:nvPr userDrawn="1"/>
            </p:nvSpPr>
            <p:spPr bwMode="hidden">
              <a:xfrm>
                <a:off x="5088" y="1039"/>
                <a:ext cx="670" cy="99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4"/>
                  </a:cxn>
                  <a:cxn ang="0">
                    <a:pos x="670" y="997"/>
                  </a:cxn>
                  <a:cxn ang="0">
                    <a:pos x="670" y="92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670" h="997">
                    <a:moveTo>
                      <a:pt x="22" y="0"/>
                    </a:moveTo>
                    <a:lnTo>
                      <a:pt x="0" y="4"/>
                    </a:lnTo>
                    <a:lnTo>
                      <a:pt x="670" y="997"/>
                    </a:lnTo>
                    <a:lnTo>
                      <a:pt x="670" y="92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98" name="Freeform 66"/>
              <p:cNvSpPr>
                <a:spLocks/>
              </p:cNvSpPr>
              <p:nvPr userDrawn="1"/>
            </p:nvSpPr>
            <p:spPr bwMode="hidden">
              <a:xfrm>
                <a:off x="5412" y="1039"/>
                <a:ext cx="346" cy="487"/>
              </a:xfrm>
              <a:custGeom>
                <a:avLst/>
                <a:gdLst/>
                <a:ahLst/>
                <a:cxnLst>
                  <a:cxn ang="0">
                    <a:pos x="22" y="0"/>
                  </a:cxn>
                  <a:cxn ang="0">
                    <a:pos x="0" y="7"/>
                  </a:cxn>
                  <a:cxn ang="0">
                    <a:pos x="346" y="487"/>
                  </a:cxn>
                  <a:cxn ang="0">
                    <a:pos x="346" y="415"/>
                  </a:cxn>
                  <a:cxn ang="0">
                    <a:pos x="46" y="0"/>
                  </a:cxn>
                  <a:cxn ang="0">
                    <a:pos x="22" y="0"/>
                  </a:cxn>
                  <a:cxn ang="0">
                    <a:pos x="22" y="0"/>
                  </a:cxn>
                </a:cxnLst>
                <a:rect l="0" t="0" r="r" b="b"/>
                <a:pathLst>
                  <a:path w="346" h="487">
                    <a:moveTo>
                      <a:pt x="22" y="0"/>
                    </a:moveTo>
                    <a:lnTo>
                      <a:pt x="0" y="7"/>
                    </a:lnTo>
                    <a:lnTo>
                      <a:pt x="346" y="487"/>
                    </a:lnTo>
                    <a:lnTo>
                      <a:pt x="346" y="415"/>
                    </a:lnTo>
                    <a:lnTo>
                      <a:pt x="46" y="0"/>
                    </a:lnTo>
                    <a:lnTo>
                      <a:pt x="22" y="0"/>
                    </a:lnTo>
                    <a:lnTo>
                      <a:pt x="22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8499" name="Rectangle 67"/>
          <p:cNvSpPr>
            <a:spLocks noGrp="1" noChangeArrowheads="1"/>
          </p:cNvSpPr>
          <p:nvPr>
            <p:ph type="title"/>
          </p:nvPr>
        </p:nvSpPr>
        <p:spPr bwMode="auto">
          <a:xfrm>
            <a:off x="455613" y="273050"/>
            <a:ext cx="822642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8500" name="Rectangle 6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5613" y="624205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24023D65-9992-4978-8929-F92551C2C94A}" type="datetimeFigureOut">
              <a:rPr lang="cs-CZ"/>
              <a:pPr>
                <a:defRPr/>
              </a:pPr>
              <a:t>21.10.2013</a:t>
            </a:fld>
            <a:endParaRPr lang="cs-CZ"/>
          </a:p>
        </p:txBody>
      </p:sp>
      <p:sp>
        <p:nvSpPr>
          <p:cNvPr id="18501" name="Rectangle 6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2050"/>
            <a:ext cx="2895600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502" name="Rectangle 7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2050"/>
            <a:ext cx="2130425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5DBC591-D5BD-401E-8019-0E44A59308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8503" name="Rectangle 71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5613" y="1598613"/>
            <a:ext cx="8226425" cy="4497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115000"/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048125" y="2513013"/>
            <a:ext cx="26987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Mgr. Irena Nádvorníková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4192588" y="3232150"/>
            <a:ext cx="1085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Abeceda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pPr eaLnBrk="1" hangingPunct="1">
              <a:defRPr/>
            </a:pPr>
            <a:r>
              <a:rPr lang="cs-CZ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Prezentace je určena žákům 3. ročníku.</a:t>
            </a:r>
          </a:p>
          <a:p>
            <a:pPr eaLnBrk="1" hangingPunct="1">
              <a:defRPr/>
            </a:pPr>
            <a:r>
              <a:rPr lang="cs-CZ"/>
              <a:t>Děti si opakují učivo o abecedě.</a:t>
            </a:r>
          </a:p>
          <a:p>
            <a:pPr eaLnBrk="1" hangingPunct="1">
              <a:defRPr/>
            </a:pPr>
            <a:r>
              <a:rPr lang="cs-CZ"/>
              <a:t>Řadí slova podle abecedy.</a:t>
            </a:r>
          </a:p>
          <a:p>
            <a:pPr eaLnBrk="1" hangingPunct="1">
              <a:defRPr/>
            </a:pPr>
            <a:r>
              <a:rPr lang="cs-CZ"/>
              <a:t>Pracují společně pod vedením učitele.</a:t>
            </a:r>
          </a:p>
          <a:p>
            <a:pPr eaLnBrk="1" hangingPunct="1">
              <a:defRPr/>
            </a:pPr>
            <a:r>
              <a:rPr lang="cs-CZ"/>
              <a:t>V  posledním úkolu skupiinově.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CO je ABECEDA?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Abeceda je vlastně řada písmen, která má stálé dané pořadí.</a:t>
            </a:r>
          </a:p>
          <a:p>
            <a:pPr eaLnBrk="1" hangingPunct="1">
              <a:defRPr/>
            </a:pPr>
            <a:endParaRPr lang="cs-CZ"/>
          </a:p>
          <a:p>
            <a:pPr eaLnBrk="1" hangingPunct="1">
              <a:defRPr/>
            </a:pPr>
            <a:r>
              <a:rPr lang="cs-CZ"/>
              <a:t>Slouží k řazení slov ve slovnících, pravidlech pravopisu, encyklopediích.</a:t>
            </a:r>
          </a:p>
          <a:p>
            <a:pPr eaLnBrk="1" hangingPunct="1">
              <a:defRPr/>
            </a:pPr>
            <a:endParaRPr lang="cs-CZ"/>
          </a:p>
          <a:p>
            <a:pPr eaLnBrk="1" hangingPunct="1">
              <a:defRPr/>
            </a:pPr>
            <a:r>
              <a:rPr lang="cs-CZ"/>
              <a:t>I seznam žáků  naší třídy je řazen podle   abecedy.</a:t>
            </a:r>
          </a:p>
          <a:p>
            <a:pPr eaLnBrk="1" hangingPunct="1">
              <a:defRPr/>
            </a:pP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Vyjmenuj jednotlivá písmena abecedy: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 </a:t>
            </a:r>
            <a:r>
              <a:rPr lang="cs-CZ" sz="6000"/>
              <a:t>A B C Č D Ď E F G </a:t>
            </a:r>
          </a:p>
          <a:p>
            <a:pPr eaLnBrk="1" hangingPunct="1">
              <a:defRPr/>
            </a:pPr>
            <a:r>
              <a:rPr lang="cs-CZ" sz="6000"/>
              <a:t>H CH I J K L M N Ň </a:t>
            </a:r>
          </a:p>
          <a:p>
            <a:pPr eaLnBrk="1" hangingPunct="1">
              <a:defRPr/>
            </a:pPr>
            <a:r>
              <a:rPr lang="cs-CZ" sz="6000"/>
              <a:t>O P Q R Ř S Š T Ť </a:t>
            </a:r>
          </a:p>
          <a:p>
            <a:pPr eaLnBrk="1" hangingPunct="1">
              <a:defRPr/>
            </a:pPr>
            <a:r>
              <a:rPr lang="cs-CZ" sz="6000"/>
              <a:t>U V W X Y Z Ž</a:t>
            </a:r>
          </a:p>
        </p:txBody>
      </p:sp>
      <p:pic>
        <p:nvPicPr>
          <p:cNvPr id="16387" name="Picture 4" descr="MC90034329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588" y="4652963"/>
            <a:ext cx="1820862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Seřaď slova podle abecedy, očísluj: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Slova se řadí podle prvního písmene abecedy. </a:t>
            </a:r>
            <a:r>
              <a:rPr lang="cs-CZ" dirty="0" smtClean="0"/>
              <a:t>Jestliže </a:t>
            </a:r>
            <a:r>
              <a:rPr lang="cs-CZ" dirty="0"/>
              <a:t>je první písmeno stejné, řadíme podle druhého nebo dalšího písmene.</a:t>
            </a:r>
          </a:p>
        </p:txBody>
      </p:sp>
      <p:sp>
        <p:nvSpPr>
          <p:cNvPr id="17411" name="Text Box 4"/>
          <p:cNvSpPr txBox="1">
            <a:spLocks noChangeArrowheads="1"/>
          </p:cNvSpPr>
          <p:nvPr/>
        </p:nvSpPr>
        <p:spPr bwMode="auto">
          <a:xfrm>
            <a:off x="808038" y="4189413"/>
            <a:ext cx="800417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/>
              <a:t>zebra   slon   antilopa   medvěd   koala    velbloud</a:t>
            </a:r>
          </a:p>
        </p:txBody>
      </p:sp>
      <p:pic>
        <p:nvPicPr>
          <p:cNvPr id="17412" name="Picture 6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788" y="3644900"/>
            <a:ext cx="503237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7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3644900"/>
            <a:ext cx="503238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8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475" y="3644900"/>
            <a:ext cx="503238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9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0650" y="3716338"/>
            <a:ext cx="503238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0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3644900"/>
            <a:ext cx="503237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1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3644900"/>
            <a:ext cx="503237" cy="65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8" name="Text Box 12"/>
          <p:cNvSpPr txBox="1">
            <a:spLocks noChangeArrowheads="1"/>
          </p:cNvSpPr>
          <p:nvPr/>
        </p:nvSpPr>
        <p:spPr bwMode="auto">
          <a:xfrm>
            <a:off x="684213" y="6165850"/>
            <a:ext cx="7848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narcis   sněženka   bledule   krokus   prvosenka</a:t>
            </a:r>
          </a:p>
        </p:txBody>
      </p:sp>
      <p:pic>
        <p:nvPicPr>
          <p:cNvPr id="17419" name="Picture 13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388" y="5516563"/>
            <a:ext cx="503237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4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625" y="5589588"/>
            <a:ext cx="503238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5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638" y="5589588"/>
            <a:ext cx="503237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6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5589588"/>
            <a:ext cx="503237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17" descr="MC90044136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313" y="5589588"/>
            <a:ext cx="503237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/>
              <a:t>Zkus seřadit slova, která začínají stejným písmenem. Připomeň si pravidlo řazení.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/>
          </a:p>
          <a:p>
            <a:pPr eaLnBrk="1" hangingPunct="1">
              <a:buFont typeface="Wingdings" pitchFamily="2" charset="2"/>
              <a:buNone/>
              <a:defRPr/>
            </a:pPr>
            <a:endParaRPr lang="cs-CZ"/>
          </a:p>
          <a:p>
            <a:pPr eaLnBrk="1" hangingPunct="1">
              <a:defRPr/>
            </a:pPr>
            <a:r>
              <a:rPr lang="cs-CZ"/>
              <a:t>Anetka    Adámek    Alžběta     Ajka</a:t>
            </a:r>
          </a:p>
          <a:p>
            <a:pPr eaLnBrk="1" hangingPunct="1">
              <a:defRPr/>
            </a:pPr>
            <a:endParaRPr lang="cs-CZ"/>
          </a:p>
        </p:txBody>
      </p:sp>
      <p:sp>
        <p:nvSpPr>
          <p:cNvPr id="18435" name="AutoShape 5"/>
          <p:cNvSpPr>
            <a:spLocks noChangeArrowheads="1"/>
          </p:cNvSpPr>
          <p:nvPr/>
        </p:nvSpPr>
        <p:spPr bwMode="auto">
          <a:xfrm>
            <a:off x="1042988" y="2276475"/>
            <a:ext cx="936625" cy="576263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6" name="AutoShape 7"/>
          <p:cNvSpPr>
            <a:spLocks noChangeArrowheads="1"/>
          </p:cNvSpPr>
          <p:nvPr/>
        </p:nvSpPr>
        <p:spPr bwMode="auto">
          <a:xfrm>
            <a:off x="6443663" y="2205038"/>
            <a:ext cx="936625" cy="576262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7" name="AutoShape 8"/>
          <p:cNvSpPr>
            <a:spLocks noChangeArrowheads="1"/>
          </p:cNvSpPr>
          <p:nvPr/>
        </p:nvSpPr>
        <p:spPr bwMode="auto">
          <a:xfrm>
            <a:off x="2916238" y="2205038"/>
            <a:ext cx="936625" cy="576262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8" name="AutoShape 9"/>
          <p:cNvSpPr>
            <a:spLocks noChangeArrowheads="1"/>
          </p:cNvSpPr>
          <p:nvPr/>
        </p:nvSpPr>
        <p:spPr bwMode="auto">
          <a:xfrm>
            <a:off x="4787900" y="2205038"/>
            <a:ext cx="936625" cy="576262"/>
          </a:xfrm>
          <a:prstGeom prst="irregularSeal2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dirty="0"/>
              <a:t>Pojmenuj </a:t>
            </a:r>
            <a:r>
              <a:rPr lang="cs-CZ" sz="4000" dirty="0" smtClean="0"/>
              <a:t>obrázky, </a:t>
            </a:r>
            <a:r>
              <a:rPr lang="cs-CZ" sz="4000" dirty="0"/>
              <a:t>očísluj podle abecedy:</a:t>
            </a:r>
          </a:p>
        </p:txBody>
      </p:sp>
      <p:pic>
        <p:nvPicPr>
          <p:cNvPr id="19458" name="Picture 5" descr="MC90032451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276475"/>
            <a:ext cx="10366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6" descr="MC90041363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275" y="2349500"/>
            <a:ext cx="944563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7" descr="MC90029050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25" y="2349500"/>
            <a:ext cx="1298575" cy="9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8" descr="MC90023292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3663" y="4292600"/>
            <a:ext cx="1223962" cy="116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9" descr="MC900232963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4581525"/>
            <a:ext cx="1157287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0" descr="MC90029605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750" y="4437063"/>
            <a:ext cx="14239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4" name="AutoShape 11"/>
          <p:cNvSpPr>
            <a:spLocks noChangeArrowheads="1"/>
          </p:cNvSpPr>
          <p:nvPr/>
        </p:nvSpPr>
        <p:spPr bwMode="auto">
          <a:xfrm>
            <a:off x="684213" y="3789363"/>
            <a:ext cx="1727200" cy="288925"/>
          </a:xfrm>
          <a:prstGeom prst="rightArrow">
            <a:avLst>
              <a:gd name="adj1" fmla="val 50000"/>
              <a:gd name="adj2" fmla="val 1494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5" name="AutoShape 13"/>
          <p:cNvSpPr>
            <a:spLocks noChangeArrowheads="1"/>
          </p:cNvSpPr>
          <p:nvPr/>
        </p:nvSpPr>
        <p:spPr bwMode="auto">
          <a:xfrm>
            <a:off x="6372225" y="3644900"/>
            <a:ext cx="1727200" cy="288925"/>
          </a:xfrm>
          <a:prstGeom prst="rightArrow">
            <a:avLst>
              <a:gd name="adj1" fmla="val 50000"/>
              <a:gd name="adj2" fmla="val 1494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6" name="AutoShape 14"/>
          <p:cNvSpPr>
            <a:spLocks noChangeArrowheads="1"/>
          </p:cNvSpPr>
          <p:nvPr/>
        </p:nvSpPr>
        <p:spPr bwMode="auto">
          <a:xfrm>
            <a:off x="3563938" y="3789363"/>
            <a:ext cx="1727200" cy="288925"/>
          </a:xfrm>
          <a:prstGeom prst="rightArrow">
            <a:avLst>
              <a:gd name="adj1" fmla="val 50000"/>
              <a:gd name="adj2" fmla="val 1494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7" name="AutoShape 15"/>
          <p:cNvSpPr>
            <a:spLocks noChangeArrowheads="1"/>
          </p:cNvSpPr>
          <p:nvPr/>
        </p:nvSpPr>
        <p:spPr bwMode="auto">
          <a:xfrm>
            <a:off x="6372225" y="5734050"/>
            <a:ext cx="1727200" cy="288925"/>
          </a:xfrm>
          <a:prstGeom prst="rightArrow">
            <a:avLst>
              <a:gd name="adj1" fmla="val 50000"/>
              <a:gd name="adj2" fmla="val 1494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cs-CZ"/>
              <a:t> </a:t>
            </a:r>
          </a:p>
        </p:txBody>
      </p:sp>
      <p:sp>
        <p:nvSpPr>
          <p:cNvPr id="19468" name="AutoShape 16"/>
          <p:cNvSpPr>
            <a:spLocks noChangeArrowheads="1"/>
          </p:cNvSpPr>
          <p:nvPr/>
        </p:nvSpPr>
        <p:spPr bwMode="auto">
          <a:xfrm>
            <a:off x="3563938" y="5661025"/>
            <a:ext cx="1727200" cy="288925"/>
          </a:xfrm>
          <a:prstGeom prst="rightArrow">
            <a:avLst>
              <a:gd name="adj1" fmla="val 50000"/>
              <a:gd name="adj2" fmla="val 1494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9469" name="AutoShape 17"/>
          <p:cNvSpPr>
            <a:spLocks noChangeArrowheads="1"/>
          </p:cNvSpPr>
          <p:nvPr/>
        </p:nvSpPr>
        <p:spPr bwMode="auto">
          <a:xfrm>
            <a:off x="539750" y="5876925"/>
            <a:ext cx="1727200" cy="288925"/>
          </a:xfrm>
          <a:prstGeom prst="rightArrow">
            <a:avLst>
              <a:gd name="adj1" fmla="val 50000"/>
              <a:gd name="adj2" fmla="val 14945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Úkol pro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916113"/>
            <a:ext cx="8226425" cy="4497387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/>
              <a:t>Chlapci společně vypíší svá příjmení 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cs-CZ"/>
              <a:t>      a  seřadí je podle abecedy.</a:t>
            </a:r>
          </a:p>
        </p:txBody>
      </p:sp>
      <p:pic>
        <p:nvPicPr>
          <p:cNvPr id="20483" name="Picture 4" descr="MC90044051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333375"/>
            <a:ext cx="1008063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/>
              <a:t>Úkol pro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700213"/>
            <a:ext cx="8226425" cy="4497387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/>
              <a:t>Dívky společně vypíší svá příjmení a seřadí je podle abecedy:</a:t>
            </a:r>
          </a:p>
        </p:txBody>
      </p:sp>
      <p:pic>
        <p:nvPicPr>
          <p:cNvPr id="21507" name="Picture 4" descr="MC90044067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425" y="188913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pPr eaLnBrk="1" hangingPunct="1">
              <a:defRPr/>
            </a:pPr>
            <a:r>
              <a:rPr lang="cs-CZ"/>
              <a:t>Zdroje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4294967295"/>
          </p:nvPr>
        </p:nvSpPr>
        <p:spPr>
          <a:noFill/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b="1" dirty="0" smtClean="0">
                <a:effectLst/>
              </a:rPr>
              <a:t>Obrázky galerie Microsoft </a:t>
            </a:r>
            <a:r>
              <a:rPr lang="cs-CZ" b="1" dirty="0" err="1" smtClean="0">
                <a:effectLst/>
              </a:rPr>
              <a:t>Power</a:t>
            </a:r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effectLst/>
              </a:rPr>
              <a:t>Point</a:t>
            </a:r>
          </a:p>
          <a:p>
            <a:pPr eaLnBrk="1" hangingPunct="1">
              <a:spcBef>
                <a:spcPct val="0"/>
              </a:spcBef>
              <a:buNone/>
            </a:pPr>
            <a:r>
              <a:rPr lang="cs-CZ" b="1" dirty="0" smtClean="0">
                <a:effectLst/>
              </a:rPr>
              <a:t> </a:t>
            </a:r>
            <a:r>
              <a:rPr lang="cs-CZ" b="1" dirty="0" smtClean="0">
                <a:effectLst/>
              </a:rPr>
              <a:t>  </a:t>
            </a:r>
            <a:r>
              <a:rPr lang="cs-CZ" b="1" dirty="0" smtClean="0"/>
              <a:t>www.office.</a:t>
            </a:r>
            <a:r>
              <a:rPr lang="cs-CZ" b="1" dirty="0" err="1" smtClean="0"/>
              <a:t>microsoft.com</a:t>
            </a:r>
            <a:endParaRPr lang="cs-CZ" b="1" smtClean="0"/>
          </a:p>
          <a:p>
            <a:pPr eaLnBrk="1" hangingPunct="1">
              <a:spcBef>
                <a:spcPct val="0"/>
              </a:spcBef>
              <a:buNone/>
            </a:pPr>
            <a:endParaRPr lang="cs-CZ" b="1" smtClean="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izející mřížka">
  <a:themeElements>
    <a:clrScheme name="Mizející mřížka 4">
      <a:dk1>
        <a:srgbClr val="6B6B99"/>
      </a:dk1>
      <a:lt1>
        <a:srgbClr val="EAEAEA"/>
      </a:lt1>
      <a:dk2>
        <a:srgbClr val="666699"/>
      </a:dk2>
      <a:lt2>
        <a:srgbClr val="CCECFF"/>
      </a:lt2>
      <a:accent1>
        <a:srgbClr val="00CC66"/>
      </a:accent1>
      <a:accent2>
        <a:srgbClr val="54547A"/>
      </a:accent2>
      <a:accent3>
        <a:srgbClr val="B8B8CA"/>
      </a:accent3>
      <a:accent4>
        <a:srgbClr val="C8C8C8"/>
      </a:accent4>
      <a:accent5>
        <a:srgbClr val="AAE2B8"/>
      </a:accent5>
      <a:accent6>
        <a:srgbClr val="4B4B6E"/>
      </a:accent6>
      <a:hlink>
        <a:srgbClr val="65B2FF"/>
      </a:hlink>
      <a:folHlink>
        <a:srgbClr val="9900FF"/>
      </a:folHlink>
    </a:clrScheme>
    <a:fontScheme name="Mizející mřížka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izející mřížka 1">
        <a:dk1>
          <a:srgbClr val="7E0000"/>
        </a:dk1>
        <a:lt1>
          <a:srgbClr val="FFFFFF"/>
        </a:lt1>
        <a:dk2>
          <a:srgbClr val="800000"/>
        </a:dk2>
        <a:lt2>
          <a:srgbClr val="FCF0B2"/>
        </a:lt2>
        <a:accent1>
          <a:srgbClr val="C5543D"/>
        </a:accent1>
        <a:accent2>
          <a:srgbClr val="660000"/>
        </a:accent2>
        <a:accent3>
          <a:srgbClr val="C0AAAA"/>
        </a:accent3>
        <a:accent4>
          <a:srgbClr val="DADADA"/>
        </a:accent4>
        <a:accent5>
          <a:srgbClr val="DFB3AF"/>
        </a:accent5>
        <a:accent6>
          <a:srgbClr val="5C0000"/>
        </a:accent6>
        <a:hlink>
          <a:srgbClr val="FFFF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2">
        <a:dk1>
          <a:srgbClr val="000066"/>
        </a:dk1>
        <a:lt1>
          <a:srgbClr val="FFFFFF"/>
        </a:lt1>
        <a:dk2>
          <a:srgbClr val="000066"/>
        </a:dk2>
        <a:lt2>
          <a:srgbClr val="B2B8C8"/>
        </a:lt2>
        <a:accent1>
          <a:srgbClr val="008080"/>
        </a:accent1>
        <a:accent2>
          <a:srgbClr val="00004E"/>
        </a:accent2>
        <a:accent3>
          <a:srgbClr val="AAAAB8"/>
        </a:accent3>
        <a:accent4>
          <a:srgbClr val="DADADA"/>
        </a:accent4>
        <a:accent5>
          <a:srgbClr val="AAC0C0"/>
        </a:accent5>
        <a:accent6>
          <a:srgbClr val="000046"/>
        </a:accent6>
        <a:hlink>
          <a:srgbClr val="00FF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3">
        <a:dk1>
          <a:srgbClr val="010199"/>
        </a:dk1>
        <a:lt1>
          <a:srgbClr val="FFFFFF"/>
        </a:lt1>
        <a:dk2>
          <a:srgbClr val="000099"/>
        </a:dk2>
        <a:lt2>
          <a:srgbClr val="CCFFFF"/>
        </a:lt2>
        <a:accent1>
          <a:srgbClr val="00C600"/>
        </a:accent1>
        <a:accent2>
          <a:srgbClr val="01017D"/>
        </a:accent2>
        <a:accent3>
          <a:srgbClr val="AAAACA"/>
        </a:accent3>
        <a:accent4>
          <a:srgbClr val="DADADA"/>
        </a:accent4>
        <a:accent5>
          <a:srgbClr val="AADFAA"/>
        </a:accent5>
        <a:accent6>
          <a:srgbClr val="010171"/>
        </a:accent6>
        <a:hlink>
          <a:srgbClr val="FFE701"/>
        </a:hlink>
        <a:folHlink>
          <a:srgbClr val="3366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4">
        <a:dk1>
          <a:srgbClr val="6B6B99"/>
        </a:dk1>
        <a:lt1>
          <a:srgbClr val="EAEAEA"/>
        </a:lt1>
        <a:dk2>
          <a:srgbClr val="666699"/>
        </a:dk2>
        <a:lt2>
          <a:srgbClr val="CCECFF"/>
        </a:lt2>
        <a:accent1>
          <a:srgbClr val="00CC66"/>
        </a:accent1>
        <a:accent2>
          <a:srgbClr val="54547A"/>
        </a:accent2>
        <a:accent3>
          <a:srgbClr val="B8B8CA"/>
        </a:accent3>
        <a:accent4>
          <a:srgbClr val="C8C8C8"/>
        </a:accent4>
        <a:accent5>
          <a:srgbClr val="AAE2B8"/>
        </a:accent5>
        <a:accent6>
          <a:srgbClr val="4B4B6E"/>
        </a:accent6>
        <a:hlink>
          <a:srgbClr val="65B2FF"/>
        </a:hlink>
        <a:folHlink>
          <a:srgbClr val="99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5">
        <a:dk1>
          <a:srgbClr val="00827F"/>
        </a:dk1>
        <a:lt1>
          <a:srgbClr val="FFFFFF"/>
        </a:lt1>
        <a:dk2>
          <a:srgbClr val="008080"/>
        </a:dk2>
        <a:lt2>
          <a:srgbClr val="FFFFCC"/>
        </a:lt2>
        <a:accent1>
          <a:srgbClr val="6D6FC7"/>
        </a:accent1>
        <a:accent2>
          <a:srgbClr val="006462"/>
        </a:accent2>
        <a:accent3>
          <a:srgbClr val="AAC0C0"/>
        </a:accent3>
        <a:accent4>
          <a:srgbClr val="DADADA"/>
        </a:accent4>
        <a:accent5>
          <a:srgbClr val="BABBE0"/>
        </a:accent5>
        <a:accent6>
          <a:srgbClr val="005A58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6">
        <a:dk1>
          <a:srgbClr val="4D4D4D"/>
        </a:dk1>
        <a:lt1>
          <a:srgbClr val="FFFFFF"/>
        </a:lt1>
        <a:dk2>
          <a:srgbClr val="525252"/>
        </a:dk2>
        <a:lt2>
          <a:srgbClr val="C0C0C0"/>
        </a:lt2>
        <a:accent1>
          <a:srgbClr val="527C3A"/>
        </a:accent1>
        <a:accent2>
          <a:srgbClr val="444444"/>
        </a:accent2>
        <a:accent3>
          <a:srgbClr val="B3B3B3"/>
        </a:accent3>
        <a:accent4>
          <a:srgbClr val="DADADA"/>
        </a:accent4>
        <a:accent5>
          <a:srgbClr val="B3BFAE"/>
        </a:accent5>
        <a:accent6>
          <a:srgbClr val="3D3D3D"/>
        </a:accent6>
        <a:hlink>
          <a:srgbClr val="FAC458"/>
        </a:hlink>
        <a:folHlink>
          <a:srgbClr val="C7780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7">
        <a:dk1>
          <a:srgbClr val="516032"/>
        </a:dk1>
        <a:lt1>
          <a:srgbClr val="FFFFFF"/>
        </a:lt1>
        <a:dk2>
          <a:srgbClr val="546434"/>
        </a:dk2>
        <a:lt2>
          <a:srgbClr val="B2B68A"/>
        </a:lt2>
        <a:accent1>
          <a:srgbClr val="7D8C70"/>
        </a:accent1>
        <a:accent2>
          <a:srgbClr val="414E28"/>
        </a:accent2>
        <a:accent3>
          <a:srgbClr val="B3B8AE"/>
        </a:accent3>
        <a:accent4>
          <a:srgbClr val="DADADA"/>
        </a:accent4>
        <a:accent5>
          <a:srgbClr val="BFC5BB"/>
        </a:accent5>
        <a:accent6>
          <a:srgbClr val="3A4623"/>
        </a:accent6>
        <a:hlink>
          <a:srgbClr val="80C579"/>
        </a:hlink>
        <a:folHlink>
          <a:srgbClr val="7FADA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8">
        <a:dk1>
          <a:srgbClr val="D1CC00"/>
        </a:dk1>
        <a:lt1>
          <a:srgbClr val="FFFFFF"/>
        </a:lt1>
        <a:dk2>
          <a:srgbClr val="CCCC00"/>
        </a:dk2>
        <a:lt2>
          <a:srgbClr val="F3F5B1"/>
        </a:lt2>
        <a:accent1>
          <a:srgbClr val="808000"/>
        </a:accent1>
        <a:accent2>
          <a:srgbClr val="AEAA00"/>
        </a:accent2>
        <a:accent3>
          <a:srgbClr val="E2E2AA"/>
        </a:accent3>
        <a:accent4>
          <a:srgbClr val="DADADA"/>
        </a:accent4>
        <a:accent5>
          <a:srgbClr val="C0C0AA"/>
        </a:accent5>
        <a:accent6>
          <a:srgbClr val="9D9A00"/>
        </a:accent6>
        <a:hlink>
          <a:srgbClr val="FFCC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izející mřížka 9">
        <a:dk1>
          <a:srgbClr val="000000"/>
        </a:dk1>
        <a:lt1>
          <a:srgbClr val="F8F8F8"/>
        </a:lt1>
        <a:dk2>
          <a:srgbClr val="336600"/>
        </a:dk2>
        <a:lt2>
          <a:srgbClr val="FBFBFB"/>
        </a:lt2>
        <a:accent1>
          <a:srgbClr val="009900"/>
        </a:accent1>
        <a:accent2>
          <a:srgbClr val="C6C6C6"/>
        </a:accent2>
        <a:accent3>
          <a:srgbClr val="FBFBFB"/>
        </a:accent3>
        <a:accent4>
          <a:srgbClr val="000000"/>
        </a:accent4>
        <a:accent5>
          <a:srgbClr val="AACAAA"/>
        </a:accent5>
        <a:accent6>
          <a:srgbClr val="B3B3B3"/>
        </a:accent6>
        <a:hlink>
          <a:srgbClr val="0066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Fading Grid</Template>
  <TotalTime>43</TotalTime>
  <Words>241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Mizející mřížka</vt:lpstr>
      <vt:lpstr>Snímek 1</vt:lpstr>
      <vt:lpstr>Anotace</vt:lpstr>
      <vt:lpstr>CO je ABECEDA?</vt:lpstr>
      <vt:lpstr>Vyjmenuj jednotlivá písmena abecedy:</vt:lpstr>
      <vt:lpstr>Seřaď slova podle abecedy, očísluj:</vt:lpstr>
      <vt:lpstr>Zkus seřadit slova, která začínají stejným písmenem. Připomeň si pravidlo řazení.</vt:lpstr>
      <vt:lpstr>Pojmenuj obrázky, očísluj podle abecedy:</vt:lpstr>
      <vt:lpstr>Úkol pro </vt:lpstr>
      <vt:lpstr>Úkol pro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</cp:revision>
  <dcterms:created xsi:type="dcterms:W3CDTF">2011-08-21T15:31:45Z</dcterms:created>
  <dcterms:modified xsi:type="dcterms:W3CDTF">2013-10-21T11:36:13Z</dcterms:modified>
</cp:coreProperties>
</file>