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1" r:id="rId4"/>
    <p:sldId id="262" r:id="rId5"/>
    <p:sldId id="264" r:id="rId6"/>
    <p:sldId id="265" r:id="rId7"/>
    <p:sldId id="266" r:id="rId8"/>
    <p:sldId id="267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20D06-F6B1-4CD9-B9BC-019BCABCB824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16E10-B57F-406A-BBE8-030FAF386D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2329F-6386-4DAE-9A8B-13B80CF2012F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85C57-4AB7-48DE-92BB-477AADF75E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DCFEB-74AC-4602-8A5E-E5BF2894F32C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8D6CC-4401-4359-AC81-09E6BBAF98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1AF5C-3C0C-4D78-A0E2-C54081417A69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A200A-B4CF-4236-82DA-BB71862439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B2A06-8140-4B44-9D2B-5ED4625A3B71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893B6-2E76-44DF-9249-335DFFBB8F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A74C45-F00F-4F00-894B-E57A7E538A42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05BAE-82DF-4F02-B2C6-E237B0471D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0FA93-1F59-4903-AD35-9F64053339C9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8119F-7EFA-4FF0-8EFF-614892243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CF6F9-2992-4D89-8DFE-C14E763A921E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685A3-7BF1-4FD1-81AE-EB4F538BE0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661CC-D9A8-4087-8D08-F406F0AA2101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9F378-F07B-471D-A6CD-47A3D1EA6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09D76-73C7-4637-8918-D9972143685C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5D933-02E1-480E-8791-501F1F0226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25E0B-A724-4D4F-9A0C-8CD6A91C0988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7D2DD-199C-4080-BA24-5A7A4A401D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1C26A1F-D75D-469A-80D5-DAD9D4DF34B0}" type="datetimeFigureOut">
              <a:rPr lang="cs-CZ"/>
              <a:pPr>
                <a:defRPr/>
              </a:pPr>
              <a:t>21.1.2013</a:t>
            </a:fld>
            <a:endParaRPr lang="cs-CZ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C7B76546-4CA1-4181-BB4E-FFDDF5C724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771525" y="2371725"/>
            <a:ext cx="760095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/>
              <a:t>Název školy: Základní škola a Mateřská škola, Police n. M, okres Náchod</a:t>
            </a:r>
          </a:p>
          <a:p>
            <a:pPr algn="ctr"/>
            <a:endParaRPr lang="cs-CZ"/>
          </a:p>
          <a:p>
            <a:pPr algn="ctr"/>
            <a:r>
              <a:rPr lang="cs-CZ"/>
              <a:t>Autor: Mgr. Irena Nádvorníková</a:t>
            </a:r>
          </a:p>
          <a:p>
            <a:pPr algn="ctr"/>
            <a:endParaRPr lang="cs-CZ"/>
          </a:p>
          <a:p>
            <a:pPr algn="ctr"/>
            <a:r>
              <a:rPr lang="cs-CZ"/>
              <a:t>Název: VY_32_inovace_2B-11_Adresa</a:t>
            </a:r>
          </a:p>
          <a:p>
            <a:pPr algn="ctr"/>
            <a:endParaRPr lang="cs-CZ"/>
          </a:p>
          <a:p>
            <a:pPr algn="ctr"/>
            <a:r>
              <a:rPr lang="cs-CZ"/>
              <a:t>Téma:Český jazyk pro 3. ročník</a:t>
            </a:r>
          </a:p>
          <a:p>
            <a:pPr algn="ctr"/>
            <a:endParaRPr lang="cs-CZ"/>
          </a:p>
          <a:p>
            <a:pPr algn="ctr"/>
            <a:r>
              <a:rPr lang="cs-CZ"/>
              <a:t>Číslo projektu:CZ.1.07/1.4.00/21.1431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1341438"/>
            <a:ext cx="8591550" cy="5516562"/>
          </a:xfrm>
        </p:spPr>
        <p:txBody>
          <a:bodyPr/>
          <a:lstStyle/>
          <a:p>
            <a:pPr eaLnBrk="1" hangingPunct="1"/>
            <a:r>
              <a:rPr lang="cs-CZ" sz="2800" smtClean="0"/>
              <a:t>Prezentace je určena pro žáky 3. ročníku.</a:t>
            </a:r>
          </a:p>
          <a:p>
            <a:pPr eaLnBrk="1" hangingPunct="1"/>
            <a:r>
              <a:rPr lang="cs-CZ" sz="2800" smtClean="0"/>
              <a:t>Učí se zapisovat adresu.</a:t>
            </a:r>
          </a:p>
          <a:p>
            <a:pPr eaLnBrk="1" hangingPunct="1"/>
            <a:r>
              <a:rPr lang="cs-CZ" sz="2800" smtClean="0"/>
              <a:t>Seznamují se s náležitostmi adresy, co musí obsahovat a proč.</a:t>
            </a:r>
          </a:p>
          <a:p>
            <a:pPr eaLnBrk="1" hangingPunct="1"/>
            <a:r>
              <a:rPr lang="cs-CZ" sz="2800" smtClean="0"/>
              <a:t>Opravují chybně napsané adresy.</a:t>
            </a:r>
          </a:p>
          <a:p>
            <a:pPr eaLnBrk="1" hangingPunct="1"/>
            <a:r>
              <a:rPr lang="cs-CZ" sz="2800" smtClean="0"/>
              <a:t>Dopisují adresy podle zadání učitele.</a:t>
            </a:r>
          </a:p>
          <a:p>
            <a:pPr eaLnBrk="1" hangingPunct="1"/>
            <a:r>
              <a:rPr lang="cs-CZ" sz="2800" smtClean="0"/>
              <a:t>Pracovní list s volnými linkami je určen                              k opakovanému vytisknutí a plnění úkolů.</a:t>
            </a:r>
          </a:p>
          <a:p>
            <a:pPr eaLnBrk="1" hangingPunct="1"/>
            <a:r>
              <a:rPr lang="cs-CZ" sz="2800" smtClean="0"/>
              <a:t>Následuje návštěva pošty a odeslání vlastní pohlednice.</a:t>
            </a:r>
          </a:p>
          <a:p>
            <a:pPr eaLnBrk="1" hangingPunct="1">
              <a:buFont typeface="Wingdings" pitchFamily="2" charset="2"/>
              <a:buNone/>
            </a:pP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Co musí adresa obsahovat?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Komu je dopis určen.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Kde bydlí.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Oslovení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Jméno a příjmení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Ulice a číslo domu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Město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Směrovací číslo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/>
              <a:t>Aby pošta dopis poslala, musíme nalepit známku.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Adresa</a:t>
            </a:r>
            <a:br>
              <a:rPr lang="cs-CZ" sz="4000" smtClean="0"/>
            </a:br>
            <a:r>
              <a:rPr lang="cs-CZ" sz="2000" smtClean="0">
                <a:solidFill>
                  <a:schemeClr val="bg1"/>
                </a:solidFill>
              </a:rPr>
              <a:t>Dopis je určen pro žáka Petra Nováka, K Sídlišti 288, Police n. M, směrovací číslo je 54954</a:t>
            </a:r>
            <a:endParaRPr lang="cs-CZ" sz="4000" smtClean="0">
              <a:solidFill>
                <a:schemeClr val="bg1"/>
              </a:solidFill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042988" y="1700213"/>
            <a:ext cx="6696075" cy="40322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cs-CZ"/>
              <a:t>____________________</a:t>
            </a:r>
          </a:p>
          <a:p>
            <a:pPr algn="r"/>
            <a:endParaRPr lang="cs-CZ"/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5076825" y="4024313"/>
            <a:ext cx="2759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____________________</a:t>
            </a:r>
          </a:p>
        </p:txBody>
      </p:sp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5056188" y="4673600"/>
            <a:ext cx="285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_____________________</a:t>
            </a:r>
          </a:p>
        </p:txBody>
      </p:sp>
      <p:sp>
        <p:nvSpPr>
          <p:cNvPr id="16390" name="Text Box 9"/>
          <p:cNvSpPr txBox="1">
            <a:spLocks noChangeArrowheads="1"/>
          </p:cNvSpPr>
          <p:nvPr/>
        </p:nvSpPr>
        <p:spPr bwMode="auto">
          <a:xfrm>
            <a:off x="5056188" y="2636838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_________</a:t>
            </a:r>
          </a:p>
        </p:txBody>
      </p:sp>
      <p:sp>
        <p:nvSpPr>
          <p:cNvPr id="16391" name="Rectangle 10"/>
          <p:cNvSpPr>
            <a:spLocks noChangeArrowheads="1"/>
          </p:cNvSpPr>
          <p:nvPr/>
        </p:nvSpPr>
        <p:spPr bwMode="auto">
          <a:xfrm>
            <a:off x="5148263" y="5300663"/>
            <a:ext cx="2873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2" name="Rectangle 11"/>
          <p:cNvSpPr>
            <a:spLocks noChangeArrowheads="1"/>
          </p:cNvSpPr>
          <p:nvPr/>
        </p:nvSpPr>
        <p:spPr bwMode="auto">
          <a:xfrm>
            <a:off x="5580063" y="5300663"/>
            <a:ext cx="2873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3" name="Rectangle 12"/>
          <p:cNvSpPr>
            <a:spLocks noChangeArrowheads="1"/>
          </p:cNvSpPr>
          <p:nvPr/>
        </p:nvSpPr>
        <p:spPr bwMode="auto">
          <a:xfrm>
            <a:off x="6011863" y="5300663"/>
            <a:ext cx="2873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4" name="Rectangle 13"/>
          <p:cNvSpPr>
            <a:spLocks noChangeArrowheads="1"/>
          </p:cNvSpPr>
          <p:nvPr/>
        </p:nvSpPr>
        <p:spPr bwMode="auto">
          <a:xfrm>
            <a:off x="6732588" y="5300663"/>
            <a:ext cx="2873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5" name="Rectangle 14"/>
          <p:cNvSpPr>
            <a:spLocks noChangeArrowheads="1"/>
          </p:cNvSpPr>
          <p:nvPr/>
        </p:nvSpPr>
        <p:spPr bwMode="auto">
          <a:xfrm>
            <a:off x="7164388" y="5300663"/>
            <a:ext cx="2873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Napište do školy- adresu najdi ve své žákovské knížce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700213"/>
            <a:ext cx="8540750" cy="4422775"/>
          </a:xfrm>
        </p:spPr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827088" y="1773238"/>
            <a:ext cx="7272337" cy="4248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/>
            <a:r>
              <a:rPr lang="cs-CZ"/>
              <a:t>_______________________</a:t>
            </a: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5003800" y="4292600"/>
            <a:ext cx="330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_______________________</a:t>
            </a:r>
          </a:p>
        </p:txBody>
      </p:sp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5003800" y="4797425"/>
            <a:ext cx="330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_______________________</a:t>
            </a:r>
          </a:p>
        </p:txBody>
      </p:sp>
      <p:sp>
        <p:nvSpPr>
          <p:cNvPr id="17414" name="Rectangle 9"/>
          <p:cNvSpPr>
            <a:spLocks noChangeArrowheads="1"/>
          </p:cNvSpPr>
          <p:nvPr/>
        </p:nvSpPr>
        <p:spPr bwMode="auto">
          <a:xfrm>
            <a:off x="5148263" y="5373688"/>
            <a:ext cx="2873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5" name="Rectangle 11"/>
          <p:cNvSpPr>
            <a:spLocks noChangeArrowheads="1"/>
          </p:cNvSpPr>
          <p:nvPr/>
        </p:nvSpPr>
        <p:spPr bwMode="auto">
          <a:xfrm>
            <a:off x="5651500" y="5373688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6" name="Rectangle 12"/>
          <p:cNvSpPr>
            <a:spLocks noChangeArrowheads="1"/>
          </p:cNvSpPr>
          <p:nvPr/>
        </p:nvSpPr>
        <p:spPr bwMode="auto">
          <a:xfrm>
            <a:off x="6227763" y="5373688"/>
            <a:ext cx="2873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7" name="Rectangle 13"/>
          <p:cNvSpPr>
            <a:spLocks noChangeArrowheads="1"/>
          </p:cNvSpPr>
          <p:nvPr/>
        </p:nvSpPr>
        <p:spPr bwMode="auto">
          <a:xfrm>
            <a:off x="7164388" y="5373688"/>
            <a:ext cx="2873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7418" name="Rectangle 14"/>
          <p:cNvSpPr>
            <a:spLocks noChangeArrowheads="1"/>
          </p:cNvSpPr>
          <p:nvPr/>
        </p:nvSpPr>
        <p:spPr bwMode="auto">
          <a:xfrm>
            <a:off x="7667625" y="5373688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Co je na těchto adresách špatně?</a:t>
            </a:r>
            <a:br>
              <a:rPr lang="cs-CZ" sz="4000"/>
            </a:br>
            <a:r>
              <a:rPr lang="cs-CZ" sz="4000"/>
              <a:t>Dopiš!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Žák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Jan Nos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Květná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Náchod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541 01</a:t>
            </a:r>
          </a:p>
        </p:txBody>
      </p:sp>
      <p:sp>
        <p:nvSpPr>
          <p:cNvPr id="26628" name="Rectangle 4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Paní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Tereza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Nádražní 52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Police nad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/>
              <a:t>Za domácí úkol napiš svou adresu.</a:t>
            </a:r>
            <a:br>
              <a:rPr lang="cs-CZ" sz="4000"/>
            </a:br>
            <a:r>
              <a:rPr lang="cs-CZ" sz="4000"/>
              <a:t>Dále napiš adresu své babičky.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684213" y="1916113"/>
            <a:ext cx="7488237" cy="40338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cs-CZ"/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5364163" y="5229225"/>
            <a:ext cx="2873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5867400" y="5229225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2" name="Rectangle 7"/>
          <p:cNvSpPr>
            <a:spLocks noChangeArrowheads="1"/>
          </p:cNvSpPr>
          <p:nvPr/>
        </p:nvSpPr>
        <p:spPr bwMode="auto">
          <a:xfrm>
            <a:off x="6372225" y="5229225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7235825" y="5229225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7740650" y="5229225"/>
            <a:ext cx="28733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65" name="Text Box 13"/>
          <p:cNvSpPr txBox="1">
            <a:spLocks noChangeArrowheads="1"/>
          </p:cNvSpPr>
          <p:nvPr/>
        </p:nvSpPr>
        <p:spPr bwMode="auto">
          <a:xfrm>
            <a:off x="5292725" y="3141663"/>
            <a:ext cx="19431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__________</a:t>
            </a:r>
          </a:p>
        </p:txBody>
      </p:sp>
      <p:sp>
        <p:nvSpPr>
          <p:cNvPr id="19466" name="Text Box 15"/>
          <p:cNvSpPr txBox="1">
            <a:spLocks noChangeArrowheads="1"/>
          </p:cNvSpPr>
          <p:nvPr/>
        </p:nvSpPr>
        <p:spPr bwMode="auto">
          <a:xfrm>
            <a:off x="5272088" y="3665538"/>
            <a:ext cx="28511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_____________________</a:t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>_____________________</a:t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>_____________________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/>
              <a:t>Jak to může dopadnout, když adresa nemá všechny náležitosti, si přečteme v Pošťácké pohádce K. Čapka</a:t>
            </a:r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2435225"/>
            <a:ext cx="8540750" cy="4422775"/>
          </a:xfrm>
        </p:spPr>
        <p:txBody>
          <a:bodyPr/>
          <a:lstStyle/>
          <a:p>
            <a:pPr eaLnBrk="1" hangingPunct="1">
              <a:defRPr/>
            </a:pPr>
            <a:r>
              <a:rPr lang="cs-CZ"/>
              <a:t>Kniha Devatero pohádek, K. Čapek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Zdroje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Vlastní zdroje.</a:t>
            </a:r>
          </a:p>
          <a:p>
            <a:pPr eaLnBrk="1" hangingPunct="1"/>
            <a:r>
              <a:rPr lang="cs-CZ" smtClean="0"/>
              <a:t>Použita mimočítanková četba školy                 K. Čapek , Devatero pohádek.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raky">
  <a:themeElements>
    <a:clrScheme name="Mraky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Mrak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raky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raky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43</TotalTime>
  <Words>194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Wingdings</vt:lpstr>
      <vt:lpstr>Calibri</vt:lpstr>
      <vt:lpstr>Mraky</vt:lpstr>
      <vt:lpstr>Snímek 1</vt:lpstr>
      <vt:lpstr>Anotace</vt:lpstr>
      <vt:lpstr>Co musí adresa obsahovat?</vt:lpstr>
      <vt:lpstr>Adresa Dopis je určen pro žáka Petra Nováka, K Sídlišti 288, Police n. M, směrovací číslo je 54954</vt:lpstr>
      <vt:lpstr>Napište do školy- adresu najdi ve své žákovské knížce</vt:lpstr>
      <vt:lpstr>Co je na těchto adresách špatně? Dopiš!</vt:lpstr>
      <vt:lpstr>Za domácí úkol napiš svou adresu. Dále napiš adresu své babičky.</vt:lpstr>
      <vt:lpstr>Jak to může dopadnout, když adresa nemá všechny náležitosti, si přečteme v Pošťácké pohádce K. Čapka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Filda</cp:lastModifiedBy>
  <cp:revision>4</cp:revision>
  <dcterms:created xsi:type="dcterms:W3CDTF">2011-08-21T15:31:45Z</dcterms:created>
  <dcterms:modified xsi:type="dcterms:W3CDTF">2013-01-21T16:52:44Z</dcterms:modified>
</cp:coreProperties>
</file>