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59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aseline="0">
                <a:solidFill>
                  <a:srgbClr val="FFC000"/>
                </a:solidFill>
              </a:defRPr>
            </a:lvl1pPr>
          </a:lstStyle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2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04283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 smtClean="0"/>
              <a:t>Kliknutím na ikonu přidáte obrázek.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513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78549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71713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5277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 dirty="0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3674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047223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47331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795582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70771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8102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41826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 smtClean="0"/>
              <a:t>Kliknutím lze upravit styl.</a:t>
            </a:r>
            <a:endParaRPr lang="cs-CZ" dirty="0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 smtClean="0"/>
              <a:t>Kliknutím lze upravit styly předlohy textu.</a:t>
            </a:r>
          </a:p>
          <a:p>
            <a:pPr lvl="1"/>
            <a:r>
              <a:rPr lang="cs-CZ" dirty="0" smtClean="0"/>
              <a:t>Druhá úroveň</a:t>
            </a:r>
          </a:p>
          <a:p>
            <a:pPr lvl="2"/>
            <a:r>
              <a:rPr lang="cs-CZ" dirty="0" smtClean="0"/>
              <a:t>Třetí úroveň</a:t>
            </a:r>
          </a:p>
          <a:p>
            <a:pPr lvl="3"/>
            <a:r>
              <a:rPr lang="cs-CZ" dirty="0" smtClean="0"/>
              <a:t>Čtvrtá úroveň</a:t>
            </a:r>
          </a:p>
          <a:p>
            <a:pPr lvl="4"/>
            <a:r>
              <a:rPr lang="cs-CZ" dirty="0" smtClean="0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54C67-D376-4AF3-A4FE-D21E08505F32}" type="datetimeFigureOut">
              <a:rPr lang="cs-CZ" smtClean="0"/>
              <a:t>21.10.2013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EDFD5-5B4C-4D4F-B3B9-CF0DFDD4399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856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C000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4">
              <a:lumMod val="20000"/>
              <a:lumOff val="8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test.doc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8822" y="5609192"/>
            <a:ext cx="5762625" cy="1114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šablona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122" y="63832"/>
            <a:ext cx="67341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Group 3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1009779"/>
              </p:ext>
            </p:extLst>
          </p:nvPr>
        </p:nvGraphicFramePr>
        <p:xfrm>
          <a:off x="1338110" y="1268760"/>
          <a:ext cx="6707187" cy="3647224"/>
        </p:xfrm>
        <a:graphic>
          <a:graphicData uri="http://schemas.openxmlformats.org/drawingml/2006/table">
            <a:tbl>
              <a:tblPr/>
              <a:tblGrid>
                <a:gridCol w="1912937"/>
                <a:gridCol w="4794250"/>
              </a:tblGrid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projektu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CZ.1.07/1.5.00/34.0029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Číslo materiálu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VY_32_INOVACE_18-15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164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Název školy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Střední průmyslová škola stavební,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České Budějovice, Resslova 2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Autor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Šárka Černá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746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Tematický celek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ICT pro první ročník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127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Ročník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1.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499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Datum tvorby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30. </a:t>
                      </a:r>
                      <a:r>
                        <a:rPr kumimoji="0" lang="cs-CZ" sz="1200" b="0" i="0" u="none" strike="noStrike" kern="1200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listopadu 2012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295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Anotace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Test k opakování.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79383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Metodický pokyn</a:t>
                      </a:r>
                      <a:endParaRPr kumimoji="0" lang="cs-CZ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Žák si zopakuje oddíly, sloupce, tabulku, šablonu dokumentu, tabulátory.</a:t>
                      </a:r>
                      <a:endParaRPr kumimoji="0" lang="cs-CZ" sz="1200" b="0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358746">
                <a:tc gridSpan="2"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cs-CZ" sz="12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Pokud není uvedeno jinak, použitý materiál je z vlastních zdrojů autora</a:t>
                      </a:r>
                    </a:p>
                  </a:txBody>
                  <a:tcPr marT="45716" marB="45716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93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cs-CZ" dirty="0" smtClean="0"/>
              <a:t>Test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6250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Podle předlohy žáci zpracují dokument</a:t>
            </a:r>
          </a:p>
          <a:p>
            <a:r>
              <a:rPr lang="cs-CZ" sz="2400" dirty="0" smtClean="0"/>
              <a:t>Nejprve vytvoří hlavičkový papír, který uloží jako šablonu dokumentu</a:t>
            </a:r>
          </a:p>
          <a:p>
            <a:r>
              <a:rPr lang="cs-CZ" sz="2400" dirty="0" smtClean="0"/>
              <a:t>Poté do dokumentu doplní další údaje</a:t>
            </a:r>
          </a:p>
          <a:p>
            <a:r>
              <a:rPr lang="cs-CZ" sz="2400" dirty="0" smtClean="0">
                <a:hlinkClick r:id="rId2" action="ppaction://hlinkfile"/>
              </a:rPr>
              <a:t>test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15293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2400" dirty="0" smtClean="0"/>
              <a:t>Pro vytvoření testu byly použity </a:t>
            </a:r>
            <a:r>
              <a:rPr lang="cs-CZ" sz="2400" dirty="0" smtClean="0"/>
              <a:t>kliparty MS Word 2010</a:t>
            </a:r>
            <a:endParaRPr lang="cs-CZ" sz="2400" dirty="0"/>
          </a:p>
        </p:txBody>
      </p:sp>
    </p:spTree>
    <p:extLst>
      <p:ext uri="{BB962C8B-B14F-4D97-AF65-F5344CB8AC3E}">
        <p14:creationId xmlns:p14="http://schemas.microsoft.com/office/powerpoint/2010/main" val="4228075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š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šablona</Template>
  <TotalTime>40</TotalTime>
  <Words>98</Words>
  <Application>Microsoft Office PowerPoint</Application>
  <PresentationFormat>Předvádění na obrazovce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šablona</vt:lpstr>
      <vt:lpstr>Prezentace aplikace PowerPoint</vt:lpstr>
      <vt:lpstr>Test</vt:lpstr>
      <vt:lpstr>Prezentace aplikace PowerPoint</vt:lpstr>
      <vt:lpstr>Prezentace aplikace PowerPoint</vt:lpstr>
    </vt:vector>
  </TitlesOfParts>
  <Company>HP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kantor</dc:creator>
  <cp:lastModifiedBy>kantor</cp:lastModifiedBy>
  <cp:revision>8</cp:revision>
  <dcterms:created xsi:type="dcterms:W3CDTF">2013-08-29T14:01:43Z</dcterms:created>
  <dcterms:modified xsi:type="dcterms:W3CDTF">2013-10-21T12:45:58Z</dcterms:modified>
</cp:coreProperties>
</file>