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baseline="0">
                <a:solidFill>
                  <a:srgbClr val="FFC000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accent2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42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773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674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722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733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558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77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023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826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13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8549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713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54C67-D376-4AF3-A4FE-D21E08505F32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856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C0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zdrojovy%20text.docx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8822" y="5609192"/>
            <a:ext cx="5762625" cy="1114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1122" y="63832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Group 3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5834574"/>
              </p:ext>
            </p:extLst>
          </p:nvPr>
        </p:nvGraphicFramePr>
        <p:xfrm>
          <a:off x="1338110" y="1196752"/>
          <a:ext cx="6707187" cy="418224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VY_32_INOVACE_18-09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Střední průmyslová škola stavební,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České Budějovice, Resslova 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Šárka Černá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ICT pro první ročník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127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499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13. října 2012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829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Během výkladové části hodiny se žáci seznámí s možnostmi vložení obrázku a práce s objekty.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7938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Vyučující s žáky vyzkouší různé možnosti obtékání textu kolem obrázku, které ihned žáci samostatně zkouší, aby plně pochopili význam termínů. Vysvětlí význam ukotvení obrázku k textu. Pomocí vhodných klipartů či samostatně zvolených obrázků vyučující žákům předvede další možnosti úpravy. Je možno nechat žáky zkoumat jednotlivé funkce samostatně.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58746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1878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Obrázek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Vložení do textu, vlastnosti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250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Vložení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Menu „Vložení“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Karta „ilustrace“</a:t>
            </a:r>
          </a:p>
          <a:p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348880"/>
            <a:ext cx="3524250" cy="139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797152"/>
            <a:ext cx="546735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9323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Otevřete si pracovní </a:t>
            </a:r>
            <a:r>
              <a:rPr lang="cs-CZ" sz="2400" dirty="0" smtClean="0">
                <a:hlinkClick r:id="rId2" action="ppaction://hlinkfile"/>
              </a:rPr>
              <a:t>soubor</a:t>
            </a:r>
            <a:endParaRPr lang="cs-CZ" sz="2400" dirty="0" smtClean="0"/>
          </a:p>
          <a:p>
            <a:r>
              <a:rPr lang="cs-CZ" sz="2400" dirty="0" smtClean="0"/>
              <a:t>Vložíme obrázek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Klikneme-li na obrázek pravým uchem myši, zobrazí se nám velikost obrázku a nabídka funkcí, které s obrázkem můžeme provádět</a:t>
            </a:r>
          </a:p>
          <a:p>
            <a:endParaRPr lang="cs-CZ" sz="24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6"/>
            <a:ext cx="6372225" cy="206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0647"/>
            <a:ext cx="4032448" cy="6497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8249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První údaj – výška obrázku</a:t>
            </a:r>
          </a:p>
          <a:p>
            <a:r>
              <a:rPr lang="cs-CZ" sz="2400" dirty="0" smtClean="0"/>
              <a:t>Druhý údaj – šířka obrázku</a:t>
            </a:r>
          </a:p>
          <a:p>
            <a:r>
              <a:rPr lang="cs-CZ" sz="2400" dirty="0" smtClean="0"/>
              <a:t>Pomocí ukazatele lze velikost upravit</a:t>
            </a:r>
          </a:p>
          <a:p>
            <a:r>
              <a:rPr lang="cs-CZ" sz="2400" dirty="0" smtClean="0"/>
              <a:t>Ikony pro posun mezi vrstvami (pokud máme)</a:t>
            </a:r>
          </a:p>
          <a:p>
            <a:r>
              <a:rPr lang="cs-CZ" sz="2400" dirty="0" smtClean="0"/>
              <a:t>Oříznutí obrázku</a:t>
            </a:r>
          </a:p>
          <a:p>
            <a:r>
              <a:rPr lang="cs-CZ" sz="2400" dirty="0" smtClean="0"/>
              <a:t>Otočení obrázku</a:t>
            </a:r>
          </a:p>
          <a:p>
            <a:r>
              <a:rPr lang="cs-CZ" sz="2400" dirty="0" smtClean="0"/>
              <a:t>Při výběru druhu otočení se zobrazí náhled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752087"/>
            <a:ext cx="3128227" cy="1092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7621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Přemístění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Tahem myši</a:t>
            </a:r>
          </a:p>
          <a:p>
            <a:r>
              <a:rPr lang="cs-CZ" sz="2400" dirty="0" smtClean="0"/>
              <a:t>Obrázek si kolem sebe „utvoří prostor“ </a:t>
            </a:r>
          </a:p>
          <a:p>
            <a:r>
              <a:rPr lang="cs-CZ" sz="2400" dirty="0" smtClean="0"/>
              <a:t>Vhodnější umístění?</a:t>
            </a:r>
          </a:p>
          <a:p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84984"/>
            <a:ext cx="7912533" cy="2435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3951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Obtékání textu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Pravým uchem myši klikneme na obrázek, volba „Velikost a umístění“ 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Záložka „obtékání textu“</a:t>
            </a:r>
          </a:p>
          <a:p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060848"/>
            <a:ext cx="1704975" cy="344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97713"/>
            <a:ext cx="7379526" cy="56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5585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Ukotvení obrázku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84784"/>
            <a:ext cx="8854127" cy="3531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3078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Otočení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04864"/>
            <a:ext cx="8270785" cy="21587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52471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možnosti úpravy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628800"/>
            <a:ext cx="5744865" cy="5033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4109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Ostatní volby v kartě „Ilustrace“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84784"/>
            <a:ext cx="5496750" cy="5112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7016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Materiál zdrojového textu i obrázek je ze stánek Ministerstva školství, mládeže </a:t>
            </a:r>
            <a:r>
              <a:rPr lang="cs-CZ" sz="2400" smtClean="0"/>
              <a:t>a tělovýchovy</a:t>
            </a:r>
            <a:endParaRPr lang="cs-CZ" sz="2400" dirty="0" smtClean="0"/>
          </a:p>
          <a:p>
            <a:r>
              <a:rPr lang="cs-CZ" sz="2400" dirty="0"/>
              <a:t>STÁTNÍ PODPORA SPORTU PRO ROK 2013. In: </a:t>
            </a:r>
            <a:r>
              <a:rPr lang="cs-CZ" sz="2400" i="1" dirty="0"/>
              <a:t>Www.msmt.cz</a:t>
            </a:r>
            <a:r>
              <a:rPr lang="cs-CZ" sz="2400" dirty="0"/>
              <a:t> [online]. 2012 [cit. 2012-12-04]. Dostupné z: http://www.msmt.cz/sport/statni-podpora-sportu-pro-rok-2013 </a:t>
            </a:r>
          </a:p>
        </p:txBody>
      </p:sp>
    </p:spTree>
    <p:extLst>
      <p:ext uri="{BB962C8B-B14F-4D97-AF65-F5344CB8AC3E}">
        <p14:creationId xmlns:p14="http://schemas.microsoft.com/office/powerpoint/2010/main" val="129554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5386</TotalTime>
  <Words>225</Words>
  <Application>Microsoft Office PowerPoint</Application>
  <PresentationFormat>Předvádění na obrazovce (4:3)</PresentationFormat>
  <Paragraphs>72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šablona</vt:lpstr>
      <vt:lpstr>Prezentace aplikace PowerPoint</vt:lpstr>
      <vt:lpstr>Obrázek</vt:lpstr>
      <vt:lpstr>Vložení obrázku</vt:lpstr>
      <vt:lpstr>Prezentace aplikace PowerPoint</vt:lpstr>
      <vt:lpstr>Prezentace aplikace PowerPoint</vt:lpstr>
      <vt:lpstr>Přemístění obrázku</vt:lpstr>
      <vt:lpstr>Obtékání textu</vt:lpstr>
      <vt:lpstr>Ukotvení obrázku </vt:lpstr>
      <vt:lpstr>Otočení obrázku</vt:lpstr>
      <vt:lpstr>Další možnosti úpravy</vt:lpstr>
      <vt:lpstr>Ostatní volby v kartě „Ilustrace“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Obrázek</dc:title>
  <dc:creator>kantor</dc:creator>
  <cp:lastModifiedBy>Alena Stachová</cp:lastModifiedBy>
  <cp:revision>14</cp:revision>
  <dcterms:created xsi:type="dcterms:W3CDTF">2013-07-19T14:23:52Z</dcterms:created>
  <dcterms:modified xsi:type="dcterms:W3CDTF">2013-10-21T12:58:48Z</dcterms:modified>
</cp:coreProperties>
</file>