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67390D-90CC-477D-84F3-B20CD447B48A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6D7BB9-97F3-4789-A881-355A10DBC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hobby.idnes.cz/netrapte-prosim-ty-ryby-vzkazuji-sportovni-rybari-amaterskym-kolegum-1ng-/rybareni.aspx?c=A091016_111902_rybareni_bma" TargetMode="External"/><Relationship Id="rId2" Type="http://schemas.openxmlformats.org/officeDocument/2006/relationships/hyperlink" Target="http://www.carpio.cz/clanky/svetovy-rekord-v-supinacich/2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uma24.blog.cz/0709/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249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5010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Čísla 0-100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, </a:t>
            </a:r>
            <a:r>
              <a:rPr lang="cs-CZ" dirty="0" err="1" smtClean="0"/>
              <a:t>three</a:t>
            </a:r>
            <a:r>
              <a:rPr lang="cs-CZ" dirty="0" smtClean="0"/>
              <a:t> song</a:t>
            </a:r>
            <a:br>
              <a:rPr lang="cs-CZ" dirty="0" smtClean="0"/>
            </a:br>
            <a:r>
              <a:rPr lang="cs-CZ" sz="2700" dirty="0" smtClean="0"/>
              <a:t>4. ročník</a:t>
            </a:r>
            <a:endParaRPr lang="cs-CZ" sz="2700" dirty="0"/>
          </a:p>
        </p:txBody>
      </p:sp>
      <p:sp>
        <p:nvSpPr>
          <p:cNvPr id="9" name="Podnadpis 2"/>
          <p:cNvSpPr>
            <a:spLocks noGrp="1"/>
          </p:cNvSpPr>
          <p:nvPr/>
        </p:nvSpPr>
        <p:spPr>
          <a:xfrm>
            <a:off x="1475656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</a:rPr>
              <a:t>Anotace: Materiál seznámí žáky s psanou formou písničky, napomůže porozumění slovům v cizím jazyce.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10" name="Obrázek 9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4"/>
          <p:cNvSpPr txBox="1"/>
          <p:nvPr/>
        </p:nvSpPr>
        <p:spPr>
          <a:xfrm>
            <a:off x="791580" y="49898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VY_32_INOVACE_04_</a:t>
            </a:r>
            <a:r>
              <a:rPr lang="cs-CZ" dirty="0" err="1" smtClean="0"/>
              <a:t>One</a:t>
            </a:r>
            <a:r>
              <a:rPr lang="cs-CZ" dirty="0" smtClean="0"/>
              <a:t>,</a:t>
            </a:r>
            <a:r>
              <a:rPr lang="cs-CZ" dirty="0" err="1" smtClean="0"/>
              <a:t>two</a:t>
            </a:r>
            <a:r>
              <a:rPr lang="cs-CZ" dirty="0" smtClean="0"/>
              <a:t>,</a:t>
            </a:r>
            <a:r>
              <a:rPr lang="cs-CZ" dirty="0" err="1" smtClean="0"/>
              <a:t>three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fish aliv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326803"/>
            <a:ext cx="5111750" cy="574560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548680"/>
            <a:ext cx="3008313" cy="5793507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One</a:t>
            </a:r>
            <a:r>
              <a:rPr lang="cs-CZ" sz="3600" dirty="0" smtClean="0"/>
              <a:t>, </a:t>
            </a:r>
            <a:r>
              <a:rPr lang="cs-CZ" sz="3600" dirty="0" err="1" smtClean="0"/>
              <a:t>two</a:t>
            </a:r>
            <a:r>
              <a:rPr lang="cs-CZ" sz="3600" dirty="0" smtClean="0"/>
              <a:t>,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three</a:t>
            </a:r>
            <a:r>
              <a:rPr lang="cs-CZ" sz="3600" dirty="0" smtClean="0"/>
              <a:t>, </a:t>
            </a:r>
            <a:r>
              <a:rPr lang="cs-CZ" sz="3600" dirty="0" err="1" smtClean="0"/>
              <a:t>four</a:t>
            </a:r>
            <a:r>
              <a:rPr lang="cs-CZ" sz="3600" dirty="0" smtClean="0"/>
              <a:t>, </a:t>
            </a:r>
            <a:r>
              <a:rPr lang="cs-CZ" sz="3600" dirty="0" err="1" smtClean="0"/>
              <a:t>five</a:t>
            </a:r>
            <a:r>
              <a:rPr lang="cs-CZ" sz="3600" dirty="0" smtClean="0"/>
              <a:t>,</a:t>
            </a:r>
          </a:p>
          <a:p>
            <a:r>
              <a:rPr lang="cs-CZ" sz="3600" dirty="0" err="1" smtClean="0"/>
              <a:t>Once</a:t>
            </a:r>
            <a:r>
              <a:rPr lang="cs-CZ" sz="3600" dirty="0" smtClean="0"/>
              <a:t> I </a:t>
            </a:r>
            <a:r>
              <a:rPr lang="cs-CZ" sz="3600" dirty="0" err="1" smtClean="0"/>
              <a:t>caught</a:t>
            </a:r>
            <a:endParaRPr lang="cs-CZ" sz="3600" dirty="0" smtClean="0"/>
          </a:p>
          <a:p>
            <a:r>
              <a:rPr lang="cs-CZ" sz="3600" dirty="0" smtClean="0"/>
              <a:t> a </a:t>
            </a:r>
            <a:r>
              <a:rPr lang="cs-CZ" sz="3600" dirty="0" err="1" smtClean="0"/>
              <a:t>fish</a:t>
            </a:r>
            <a:r>
              <a:rPr lang="cs-CZ" sz="3600" dirty="0" smtClean="0"/>
              <a:t> </a:t>
            </a:r>
            <a:r>
              <a:rPr lang="cs-CZ" sz="3600" dirty="0" err="1" smtClean="0"/>
              <a:t>alive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Veselý obličej 5"/>
          <p:cNvSpPr/>
          <p:nvPr/>
        </p:nvSpPr>
        <p:spPr>
          <a:xfrm>
            <a:off x="1907704" y="2060848"/>
            <a:ext cx="1296144" cy="1224136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23528" y="188640"/>
            <a:ext cx="1296144" cy="1224136"/>
          </a:xfrm>
          <a:prstGeom prst="smileyFac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let it g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79912" y="764704"/>
            <a:ext cx="4896544" cy="489654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32656"/>
            <a:ext cx="3008313" cy="5793507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Six</a:t>
            </a:r>
            <a:r>
              <a:rPr lang="cs-CZ" sz="3600" dirty="0" smtClean="0"/>
              <a:t>, </a:t>
            </a:r>
            <a:r>
              <a:rPr lang="cs-CZ" sz="3600" dirty="0" err="1" smtClean="0"/>
              <a:t>seven</a:t>
            </a:r>
            <a:r>
              <a:rPr lang="cs-CZ" sz="3600" dirty="0" smtClean="0"/>
              <a:t>, </a:t>
            </a:r>
          </a:p>
          <a:p>
            <a:r>
              <a:rPr lang="cs-CZ" sz="3600" dirty="0" err="1" smtClean="0"/>
              <a:t>eight</a:t>
            </a:r>
            <a:r>
              <a:rPr lang="cs-CZ" sz="3600" dirty="0" smtClean="0"/>
              <a:t>, </a:t>
            </a:r>
            <a:r>
              <a:rPr lang="cs-CZ" sz="3600" dirty="0" err="1" smtClean="0"/>
              <a:t>nine</a:t>
            </a:r>
            <a:r>
              <a:rPr lang="cs-CZ" sz="3600" dirty="0" smtClean="0"/>
              <a:t>, ten,</a:t>
            </a:r>
          </a:p>
          <a:p>
            <a:r>
              <a:rPr lang="cs-CZ" sz="3600" dirty="0" err="1" smtClean="0"/>
              <a:t>Then</a:t>
            </a:r>
            <a:r>
              <a:rPr lang="cs-CZ" sz="3600" dirty="0" smtClean="0"/>
              <a:t> I let </a:t>
            </a:r>
            <a:r>
              <a:rPr lang="cs-CZ" sz="3600" dirty="0" err="1" smtClean="0"/>
              <a:t>it</a:t>
            </a:r>
            <a:r>
              <a:rPr lang="cs-CZ" sz="3600" dirty="0" smtClean="0"/>
              <a:t> go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again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6" name="Veselý obličej 5"/>
          <p:cNvSpPr/>
          <p:nvPr/>
        </p:nvSpPr>
        <p:spPr>
          <a:xfrm>
            <a:off x="539552" y="2708920"/>
            <a:ext cx="1296144" cy="1224136"/>
          </a:xfrm>
          <a:prstGeom prst="smileyFac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115616" y="0"/>
            <a:ext cx="1296144" cy="1224136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prsty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836712"/>
            <a:ext cx="4896544" cy="482453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32656"/>
            <a:ext cx="3008313" cy="5793507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Why</a:t>
            </a:r>
            <a:r>
              <a:rPr lang="cs-CZ" sz="3600" dirty="0" smtClean="0"/>
              <a:t> </a:t>
            </a:r>
            <a:r>
              <a:rPr lang="cs-CZ" sz="3600" dirty="0" err="1" smtClean="0"/>
              <a:t>did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 let </a:t>
            </a:r>
            <a:r>
              <a:rPr lang="cs-CZ" sz="3600" dirty="0" err="1" smtClean="0"/>
              <a:t>it</a:t>
            </a:r>
            <a:r>
              <a:rPr lang="cs-CZ" sz="3600" dirty="0" smtClean="0"/>
              <a:t> go?</a:t>
            </a:r>
          </a:p>
          <a:p>
            <a:r>
              <a:rPr lang="cs-CZ" sz="3600" dirty="0" err="1" smtClean="0"/>
              <a:t>Because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bit</a:t>
            </a:r>
          </a:p>
          <a:p>
            <a:r>
              <a:rPr lang="cs-CZ" sz="3600" dirty="0" smtClean="0"/>
              <a:t> my  </a:t>
            </a:r>
            <a:r>
              <a:rPr lang="cs-CZ" sz="3600" dirty="0" err="1" smtClean="0"/>
              <a:t>finger</a:t>
            </a:r>
            <a:r>
              <a:rPr lang="cs-CZ" sz="3600" dirty="0" smtClean="0"/>
              <a:t>  </a:t>
            </a:r>
            <a:r>
              <a:rPr lang="cs-CZ" sz="3600" dirty="0" err="1" smtClean="0"/>
              <a:t>so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Veselý obličej 5"/>
          <p:cNvSpPr/>
          <p:nvPr/>
        </p:nvSpPr>
        <p:spPr>
          <a:xfrm>
            <a:off x="1259632" y="2852936"/>
            <a:ext cx="1296144" cy="122413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79512" y="188640"/>
            <a:ext cx="1296144" cy="122413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righ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692696"/>
            <a:ext cx="4464496" cy="518457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32656"/>
            <a:ext cx="3008313" cy="5793507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Which</a:t>
            </a:r>
            <a:r>
              <a:rPr lang="cs-CZ" sz="3600" dirty="0" smtClean="0"/>
              <a:t> </a:t>
            </a:r>
            <a:r>
              <a:rPr lang="cs-CZ" sz="3600" dirty="0" err="1" smtClean="0"/>
              <a:t>finger</a:t>
            </a:r>
            <a:r>
              <a:rPr lang="cs-CZ" sz="3600" dirty="0" smtClean="0"/>
              <a:t> </a:t>
            </a:r>
            <a:r>
              <a:rPr lang="cs-CZ" sz="3600" dirty="0" err="1" smtClean="0"/>
              <a:t>did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bite?</a:t>
            </a:r>
          </a:p>
          <a:p>
            <a:endParaRPr lang="cs-CZ" sz="3600" dirty="0" smtClean="0"/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finger</a:t>
            </a:r>
            <a:r>
              <a:rPr lang="cs-CZ" sz="3600" dirty="0" smtClean="0"/>
              <a:t> on my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Šipka doprava 5"/>
          <p:cNvSpPr/>
          <p:nvPr/>
        </p:nvSpPr>
        <p:spPr>
          <a:xfrm>
            <a:off x="1619672" y="3501008"/>
            <a:ext cx="2376264" cy="15841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331640" y="1700808"/>
            <a:ext cx="1296144" cy="1224136"/>
          </a:xfrm>
          <a:prstGeom prst="smileyFac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23528" y="3356992"/>
            <a:ext cx="1296144" cy="122413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carpio.cz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clanky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svetovy</a:t>
            </a:r>
            <a:r>
              <a:rPr lang="cs-CZ" u="sng" dirty="0" smtClean="0">
                <a:hlinkClick r:id="rId2"/>
              </a:rPr>
              <a:t>-rekord-v-</a:t>
            </a:r>
            <a:r>
              <a:rPr lang="cs-CZ" u="sng" dirty="0" err="1" smtClean="0">
                <a:hlinkClick r:id="rId2"/>
              </a:rPr>
              <a:t>supinacich</a:t>
            </a:r>
            <a:r>
              <a:rPr lang="cs-CZ" u="sng" dirty="0" smtClean="0">
                <a:hlinkClick r:id="rId2"/>
              </a:rPr>
              <a:t>/27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http://hobby.</a:t>
            </a:r>
            <a:r>
              <a:rPr lang="cs-CZ" u="sng" dirty="0" err="1" smtClean="0">
                <a:hlinkClick r:id="rId3"/>
              </a:rPr>
              <a:t>idnes.cz</a:t>
            </a:r>
            <a:r>
              <a:rPr lang="cs-CZ" u="sng" dirty="0" smtClean="0">
                <a:hlinkClick r:id="rId3"/>
              </a:rPr>
              <a:t>/netrapte-</a:t>
            </a:r>
            <a:r>
              <a:rPr lang="cs-CZ" u="sng" dirty="0" err="1" smtClean="0">
                <a:hlinkClick r:id="rId3"/>
              </a:rPr>
              <a:t>prosim</a:t>
            </a:r>
            <a:r>
              <a:rPr lang="cs-CZ" u="sng" dirty="0" smtClean="0">
                <a:hlinkClick r:id="rId3"/>
              </a:rPr>
              <a:t>-ty-ryby-vzkazuji-</a:t>
            </a:r>
            <a:r>
              <a:rPr lang="cs-CZ" u="sng" dirty="0" err="1" smtClean="0">
                <a:hlinkClick r:id="rId3"/>
              </a:rPr>
              <a:t>sportovni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rybari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amaterskym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kolegum</a:t>
            </a:r>
            <a:r>
              <a:rPr lang="cs-CZ" u="sng" dirty="0" smtClean="0">
                <a:hlinkClick r:id="rId3"/>
              </a:rPr>
              <a:t>-1ng-/</a:t>
            </a:r>
            <a:r>
              <a:rPr lang="cs-CZ" u="sng" dirty="0" err="1" smtClean="0">
                <a:hlinkClick r:id="rId3"/>
              </a:rPr>
              <a:t>rybareni.aspx</a:t>
            </a:r>
            <a:r>
              <a:rPr lang="cs-CZ" u="sng" dirty="0" smtClean="0">
                <a:hlinkClick r:id="rId3"/>
              </a:rPr>
              <a:t>?c=A091016_111902_</a:t>
            </a:r>
            <a:r>
              <a:rPr lang="cs-CZ" u="sng" dirty="0" err="1" smtClean="0">
                <a:hlinkClick r:id="rId3"/>
              </a:rPr>
              <a:t>rybareni</a:t>
            </a:r>
            <a:r>
              <a:rPr lang="cs-CZ" u="sng" dirty="0" smtClean="0">
                <a:hlinkClick r:id="rId3"/>
              </a:rPr>
              <a:t>_</a:t>
            </a:r>
            <a:r>
              <a:rPr lang="cs-CZ" u="sng" dirty="0" err="1" smtClean="0">
                <a:hlinkClick r:id="rId3"/>
              </a:rPr>
              <a:t>bma</a:t>
            </a:r>
            <a:endParaRPr lang="cs-CZ" dirty="0" smtClean="0"/>
          </a:p>
          <a:p>
            <a:r>
              <a:rPr lang="cs-CZ" u="sng" smtClean="0">
                <a:hlinkClick r:id="rId4"/>
              </a:rPr>
              <a:t>http://guma24.blog.cz/0709/2</a:t>
            </a: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154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One, two, three</dc:title>
  <dc:creator>Rozalie</dc:creator>
  <cp:lastModifiedBy>Rozalie</cp:lastModifiedBy>
  <cp:revision>7</cp:revision>
  <dcterms:created xsi:type="dcterms:W3CDTF">2010-11-08T21:40:20Z</dcterms:created>
  <dcterms:modified xsi:type="dcterms:W3CDTF">2011-12-29T20:05:13Z</dcterms:modified>
</cp:coreProperties>
</file>