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0"/>
  </p:notesMasterIdLst>
  <p:sldIdLst>
    <p:sldId id="257" r:id="rId2"/>
    <p:sldId id="263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4C9781-C925-4695-9A64-706BA6749D4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799914-5434-46BA-B6AB-6136647AD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2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799914-5434-46BA-B6AB-6136647AD24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702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  <a:endParaRPr lang="pt-BR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799914-5434-46BA-B6AB-6136647AD24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190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30375" y="1412776"/>
            <a:ext cx="391122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212038"/>
              </p:ext>
            </p:extLst>
          </p:nvPr>
        </p:nvGraphicFramePr>
        <p:xfrm>
          <a:off x="683568" y="5071831"/>
          <a:ext cx="7848872" cy="1474088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22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VY_52_INOVACE_10_Červen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45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520940" cy="4248472"/>
          </a:xfrm>
        </p:spPr>
        <p:txBody>
          <a:bodyPr>
            <a:normAutofit fontScale="85000" lnSpcReduction="20000"/>
          </a:bodyPr>
          <a:lstStyle/>
          <a:p>
            <a:pPr marL="182880" indent="0" algn="ctr">
              <a:buNone/>
            </a:pPr>
            <a:r>
              <a:rPr lang="cs-CZ" sz="16300" dirty="0" smtClean="0">
                <a:solidFill>
                  <a:srgbClr val="FFC000"/>
                </a:solidFill>
                <a:latin typeface="Franklin Gothic Medium"/>
                <a:ea typeface="+mj-ea"/>
                <a:cs typeface="+mj-cs"/>
              </a:rPr>
              <a:t>Červen</a:t>
            </a:r>
            <a:endParaRPr lang="cs-CZ" sz="4600" dirty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82880" indent="0">
              <a:buNone/>
            </a:pPr>
            <a:r>
              <a:rPr lang="cs-CZ" sz="1800" dirty="0" smtClean="0"/>
              <a:t>    </a:t>
            </a:r>
            <a:r>
              <a:rPr lang="cs-CZ" sz="2400" dirty="0" smtClean="0"/>
              <a:t>Mgr</a:t>
            </a:r>
            <a:r>
              <a:rPr lang="cs-CZ" sz="2400" dirty="0"/>
              <a:t>. Iva Dušková,</a:t>
            </a:r>
          </a:p>
          <a:p>
            <a:pPr marL="182880" indent="0">
              <a:buNone/>
            </a:pPr>
            <a:r>
              <a:rPr lang="cs-CZ" sz="2400" dirty="0" smtClean="0"/>
              <a:t>    </a:t>
            </a:r>
            <a:r>
              <a:rPr lang="cs-CZ" sz="2400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429000"/>
            <a:ext cx="7772400" cy="3108960"/>
          </a:xfrm>
        </p:spPr>
        <p:txBody>
          <a:bodyPr/>
          <a:lstStyle/>
          <a:p>
            <a:r>
              <a:rPr lang="cs-CZ" sz="4800" dirty="0"/>
              <a:t>Červen mokrý a studený - bývají žně </a:t>
            </a:r>
            <a:r>
              <a:rPr lang="cs-CZ" sz="4800"/>
              <a:t>vždy </a:t>
            </a:r>
            <a:r>
              <a:rPr lang="cs-CZ" sz="4800" smtClean="0"/>
              <a:t>zkaženy.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Lidé se radují létu</a:t>
            </a:r>
            <a:r>
              <a:rPr lang="cs-CZ" sz="4000" dirty="0" smtClean="0"/>
              <a:t>, </a:t>
            </a:r>
            <a:r>
              <a:rPr lang="cs-CZ" sz="4000" dirty="0"/>
              <a:t>včely </a:t>
            </a:r>
            <a:r>
              <a:rPr lang="cs-CZ" sz="4000" dirty="0" smtClean="0"/>
              <a:t>květu.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072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43505" y="260648"/>
            <a:ext cx="8229600" cy="1143000"/>
          </a:xfrm>
        </p:spPr>
        <p:txBody>
          <a:bodyPr/>
          <a:lstStyle/>
          <a:p>
            <a:r>
              <a:rPr lang="cs-CZ" dirty="0" smtClean="0"/>
              <a:t>Červen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 Červen, to je měsíc v létě,</a:t>
            </a:r>
          </a:p>
          <a:p>
            <a:pPr marL="182880" indent="0">
              <a:buNone/>
            </a:pPr>
            <a:r>
              <a:rPr lang="cs-CZ" dirty="0" smtClean="0"/>
              <a:t> který teplem zahřeje tě.</a:t>
            </a:r>
          </a:p>
          <a:p>
            <a:pPr marL="182880" indent="0">
              <a:buNone/>
            </a:pPr>
            <a:r>
              <a:rPr lang="cs-CZ" dirty="0" smtClean="0"/>
              <a:t> V červnu rostou jahody, koupeme se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u vody,        </a:t>
            </a:r>
          </a:p>
          <a:p>
            <a:pPr marL="182880" indent="0">
              <a:buNone/>
            </a:pPr>
            <a:r>
              <a:rPr lang="cs-CZ" dirty="0" smtClean="0"/>
              <a:t> v červnu také končí škola.</a:t>
            </a:r>
          </a:p>
          <a:p>
            <a:pPr marL="182880" indent="0">
              <a:buNone/>
            </a:pPr>
            <a:r>
              <a:rPr lang="cs-CZ" dirty="0" smtClean="0"/>
              <a:t> každý školák výská: „Hola!“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ACJE728X\MC900123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447040" cy="170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2FH3CH61\MC9002314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329" y="4538213"/>
            <a:ext cx="2598345" cy="169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9QG18NOM\MC9001009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31678"/>
            <a:ext cx="1863622" cy="1506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RZBRHLXH\MC9002314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96376"/>
            <a:ext cx="2343339" cy="197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S2OJ9WZ5\MC9003361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20" y="5290400"/>
            <a:ext cx="1447635" cy="9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77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C -0.00816 -0.0037 -0.01771 -0.00648 -0.02552 -0.01157 C -0.03056 -0.01481 -0.0349 -0.01898 -0.04028 -0.0213 C -0.04601 -0.02893 -0.04827 -0.03704 -0.05243 -0.0456 C -0.05313 -0.05926 -0.05052 -0.0868 -0.06094 -0.09606 C -0.06268 -0.10324 -0.06528 -0.10231 -0.07066 -0.10417 C -0.08264 -0.10231 -0.08299 -0.10046 -0.09271 -0.09606 C -0.09757 -0.08958 -0.10139 -0.08287 -0.10608 -0.07662 C -0.10868 -0.06574 -0.11077 -0.06018 -0.11823 -0.0537 C -0.12396 -0.04236 -0.13542 -0.03588 -0.14514 -0.03264 C -0.15 -0.0331 -0.15486 -0.03287 -0.15972 -0.03426 C -0.16754 -0.03634 -0.17292 -0.05347 -0.17795 -0.06018 C -0.1809 -0.07176 -0.17899 -0.06713 -0.18281 -0.07477 C -0.18507 -0.08403 -0.18646 -0.09352 -0.18906 -0.10255 C -0.18993 -0.11273 -0.1908 -0.12199 -0.19271 -0.13171 C -0.19688 -0.18194 -0.19219 -0.12176 -0.19514 -0.24398 C -0.19531 -0.25324 -0.19983 -0.26366 -0.20122 -0.27315 C -0.20313 -0.31296 -0.20417 -0.35185 -0.20122 -0.3919 C -0.19931 -0.44768 -0.1934 -0.5044 -0.18646 -0.55949 C -0.18681 -0.57685 -0.18681 -0.59421 -0.18768 -0.61157 C -0.18802 -0.61805 -0.19323 -0.62523 -0.19514 -0.63102 C -0.19879 -0.6419 -0.19844 -0.64676 -0.20486 -0.65532 C -0.20625 -0.66065 -0.20538 -0.66088 -0.20972 -0.66342 C -0.21198 -0.66481 -0.21702 -0.66667 -0.21702 -0.66667 C -0.23802 -0.66458 -0.23125 -0.66667 -0.24393 -0.65532 C -0.24566 -0.64838 -0.24827 -0.64305 -0.25 -0.63588 C -0.25035 -0.63426 -0.25122 -0.63102 -0.25122 -0.63102 C -0.25365 -0.59838 -0.25972 -0.57199 -0.27309 -0.54491 C -0.27656 -0.53796 -0.27743 -0.53171 -0.28281 -0.52685 C -0.28663 -0.51667 -0.29358 -0.51134 -0.3 -0.50417 C -0.30399 -0.49977 -0.30278 -0.49907 -0.30729 -0.49606 C -0.31215 -0.49282 -0.31719 -0.49051 -0.32188 -0.48634 C -0.32604 -0.48704 -0.33073 -0.48611 -0.33403 -0.48958 C -0.33785 -0.49352 -0.34149 -0.50255 -0.34514 -0.50741 C -0.34809 -0.51898 -0.34393 -0.50509 -0.35 -0.51713 C -0.3507 -0.51852 -0.35052 -0.5206 -0.35122 -0.52199 C -0.35556 -0.53148 -0.36198 -0.53958 -0.3658 -0.54977 C -0.36858 -0.55717 -0.36997 -0.56342 -0.37431 -0.56921 C -0.3757 -0.57454 -0.38038 -0.5838 -0.38038 -0.5838 C -0.38195 -0.59236 -0.38663 -0.60324 -0.39149 -0.60995 C -0.40261 -0.62523 -0.38698 -0.59907 -0.39879 -0.61805 C -0.40191 -0.62292 -0.40018 -0.62338 -0.40486 -0.62616 C -0.4158 -0.63264 -0.42413 -0.6331 -0.43646 -0.63426 C -0.44427 -0.6338 -0.45209 -0.63472 -0.45972 -0.63264 C -0.46268 -0.63194 -0.46459 -0.62824 -0.46702 -0.62616 C -0.46823 -0.625 -0.47066 -0.62292 -0.47066 -0.62292 C -0.4724 -0.6162 -0.47934 -0.60069 -0.48281 -0.59352 C -0.48507 -0.58125 -0.48802 -0.56898 -0.48906 -0.55625 C -0.49097 -0.53518 -0.4908 -0.50949 -0.5 -0.4912 C -0.50834 -0.47454 -0.53143 -0.46875 -0.54514 -0.46667 C -0.56129 -0.46782 -0.57483 -0.46991 -0.59028 -0.47315 C -0.59618 -0.47569 -0.60122 -0.48032 -0.60729 -0.4831 C -0.61424 -0.49005 -0.6217 -0.49421 -0.62795 -0.50255 C -0.63629 -0.51366 -0.64167 -0.5287 -0.65 -0.53981 C -0.65417 -0.55116 -0.66042 -0.56111 -0.66459 -0.57245 C -0.67899 -0.61088 -0.69393 -0.64838 -0.71094 -0.68472 C -0.71667 -0.69699 -0.7283 -0.70625 -0.73768 -0.71227 C -0.74931 -0.71991 -0.73038 -0.71065 -0.74879 -0.71875 C -0.75 -0.71921 -0.75243 -0.72037 -0.75243 -0.72037 C -0.7625 -0.71991 -0.77274 -0.71967 -0.78281 -0.71875 C -0.78507 -0.71852 -0.78924 -0.71643 -0.79149 -0.71551 C -0.79479 -0.71435 -0.80122 -0.71227 -0.80122 -0.71227 C -0.80556 -0.70833 -0.81007 -0.70787 -0.81459 -0.70417 C -0.82205 -0.69815 -0.82934 -0.69282 -0.83646 -0.68634 C -0.84202 -0.68148 -0.84358 -0.67454 -0.84879 -0.66991 C -0.85469 -0.6581 -0.86215 -0.64768 -0.86823 -0.63588 C -0.87344 -0.62592 -0.87674 -0.61505 -0.8816 -0.60486 C -0.88299 -0.59745 -0.8849 -0.5875 -0.88906 -0.58217 C -0.89306 -0.5662 -0.89427 -0.54838 -0.9 -0.53333 C -0.90122 -0.525 -0.90313 -0.51713 -0.90486 -0.50903 C -0.90556 -0.50579 -0.90729 -0.4993 -0.90729 -0.4993 C -0.90903 -0.4838 -0.91094 -0.46204 -0.91459 -0.44722 C -0.9184 -0.40208 -0.92344 -0.34028 -0.90122 -0.30092 C -0.89896 -0.2919 -0.89497 -0.28356 -0.88906 -0.27824 C -0.88733 -0.27153 -0.88472 -0.26898 -0.88038 -0.26505 C -0.87656 -0.25741 -0.87934 -0.26088 -0.87066 -0.25694 C -0.86945 -0.25648 -0.86702 -0.25532 -0.86702 -0.25532 C -0.85608 -0.25579 -0.84497 -0.25555 -0.83403 -0.25694 C -0.83021 -0.25741 -0.82309 -0.2618 -0.82309 -0.2618 C -0.81875 -0.26597 -0.81372 -0.26875 -0.80972 -0.27315 C -0.80625 -0.27685 -0.80434 -0.27963 -0.8 -0.28148 C -0.79601 -0.28542 -0.79184 -0.29097 -0.78768 -0.29444 C -0.78455 -0.29722 -0.78004 -0.29838 -0.77674 -0.30092 C -0.76493 -0.30972 -0.77413 -0.30579 -0.76459 -0.30903 C -0.76094 -0.30856 -0.75712 -0.30903 -0.75365 -0.30741 C -0.75156 -0.30648 -0.74879 -0.29537 -0.74757 -0.29282 C -0.74445 -0.26389 -0.74584 -0.23657 -0.75 -0.2081 C -0.75139 -0.19907 -0.75226 -0.18912 -0.75486 -0.18055 C -0.75955 -0.16574 -0.76459 -0.15116 -0.76945 -0.13657 C -0.77292 -0.12592 -0.7757 -0.11481 -0.77917 -0.10417 C -0.78177 -0.0963 -0.78108 -0.09028 -0.78524 -0.0831 C -0.78559 -0.07986 -0.78577 -0.07639 -0.78646 -0.07315 C -0.78698 -0.07083 -0.78872 -0.06898 -0.78906 -0.06667 C -0.78993 -0.0618 -0.78976 -0.05694 -0.79028 -0.05208 C -0.79045 -0.04977 -0.79115 -0.04768 -0.79149 -0.0456 C -0.79149 -0.04491 -0.79184 -0.01759 -0.78906 -0.0081 C -0.78594 0.00278 -0.78056 0.00903 -0.77431 0.0162 C -0.77257 0.01829 -0.77101 0.02037 -0.76945 0.02269 C -0.76806 0.02477 -0.76736 0.02732 -0.7658 0.02917 C -0.75834 0.03796 -0.74792 0.04144 -0.73906 0.04699 C -0.70816 0.0662 -0.6875 0.07546 -0.65365 0.07801 C -0.63715 0.07708 -0.61754 0.07801 -0.60122 0.06991 C -0.58889 0.06366 -0.57899 0.05394 -0.57066 0.04051 C -0.56615 0.03333 -0.56024 0.0287 -0.55608 0.02107 C -0.54774 0.00533 -0.54045 -0.01042 -0.53403 -0.02778 C -0.53073 -0.04954 -0.53577 -0.02292 -0.52917 -0.04236 C -0.5283 -0.04491 -0.52865 -0.04792 -0.52795 -0.05046 C -0.52743 -0.05278 -0.52639 -0.05486 -0.52552 -0.05694 C -0.52518 -0.06296 -0.525 -0.06875 -0.52431 -0.07477 C -0.52379 -0.08032 -0.52188 -0.0912 -0.52188 -0.0912 C -0.51927 -0.14444 -0.52205 -0.08264 -0.51945 -0.16759 C -0.51858 -0.19421 -0.52118 -0.23588 -0.51094 -0.26342 C -0.5099 -0.27384 -0.50816 -0.28009 -0.50608 -0.28958 C -0.50538 -0.29282 -0.50538 -0.29699 -0.50365 -0.2993 C -0.50243 -0.30092 -0.50156 -0.30301 -0.5 -0.30417 C -0.49774 -0.30579 -0.49271 -0.30741 -0.49271 -0.30741 C -0.48976 -0.30694 -0.48663 -0.30741 -0.48403 -0.30579 C -0.48281 -0.30509 -0.48334 -0.30255 -0.48281 -0.30092 C -0.48212 -0.29861 -0.48125 -0.29653 -0.48038 -0.29444 C -0.47726 -0.28727 -0.475 -0.2794 -0.47066 -0.27315 C -0.46893 -0.25949 -0.46372 -0.24699 -0.45972 -0.23426 C -0.45347 -0.21435 -0.45018 -0.19352 -0.44757 -0.17245 C -0.44722 -0.12477 -0.44705 -0.07708 -0.44636 -0.0294 C -0.44601 -0.00347 -0.43195 0.02685 -0.41823 0.04375 C -0.40729 0.05718 -0.41406 0.0537 -0.40486 0.05671 C -0.39931 0.06458 -0.40347 0.05949 -0.39028 0.06829 C -0.38924 0.06898 -0.38872 0.0706 -0.38768 0.07153 C -0.3809 0.07732 -0.37118 0.07986 -0.36337 0.08125 C -0.3467 0.08009 -0.33559 0.07986 -0.32066 0.07477 C -0.31788 0.07384 -0.31493 0.07384 -0.31215 0.07315 C -0.30886 0.07222 -0.30243 0.06991 -0.30243 0.06991 C -0.29636 0.06458 -0.29271 0.06273 -0.28646 0.05857 C -0.28316 0.05394 -0.27882 0.05301 -0.27552 0.04861 C -0.26771 0.0382 -0.27656 0.04514 -0.26702 0.03889 C -0.26406 0.0331 -0.26181 0.02824 -0.25729 0.02431 C -0.25399 0.01783 -0.25174 0.01042 -0.24757 0.00486 C -0.24149 -0.01967 -0.24844 0.00556 -0.24271 -0.00995 C -0.24028 -0.0169 -0.23854 -0.0294 -0.23646 -0.0375 C -0.23108 -0.08796 -0.23281 -0.1493 -0.24757 -0.19838 C -0.24844 -0.20717 -0.24913 -0.21597 -0.25122 -0.22454 C -0.25156 -0.22986 -0.25226 -0.23542 -0.25243 -0.24074 C -0.25295 -0.25648 -0.25261 -0.27222 -0.25365 -0.28796 C -0.25399 -0.29421 -0.26077 -0.29491 -0.26337 -0.29606 C -0.26459 -0.29653 -0.26702 -0.29768 -0.26702 -0.29768 C -0.27188 -0.29722 -0.27674 -0.29722 -0.2816 -0.29606 C -0.2842 -0.2956 -0.28906 -0.29282 -0.28906 -0.29282 C -0.29219 -0.2868 -0.29045 -0.28935 -0.29393 -0.28472 " pathEditMode="relative" ptsTypes="ffffffffffffffffffffffffffffffffffffffffffffffffffffffffffffffffffffffffffffffffffffffffffffffffffffff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dirty="0" smtClean="0"/>
              <a:t>      </a:t>
            </a:r>
            <a:r>
              <a:rPr lang="cs-CZ" sz="28800" dirty="0" smtClean="0">
                <a:solidFill>
                  <a:schemeClr val="accent2"/>
                </a:solidFill>
              </a:rPr>
              <a:t>6</a:t>
            </a:r>
          </a:p>
          <a:p>
            <a:pPr marL="0" indent="0">
              <a:buNone/>
            </a:pPr>
            <a:endParaRPr lang="cs-CZ" sz="28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62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158"/>
            <a:ext cx="4848761" cy="3437985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442" y="3429158"/>
            <a:ext cx="4540557" cy="3437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" y="0"/>
            <a:ext cx="4562399" cy="3429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83" y="0"/>
            <a:ext cx="4572211" cy="3429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598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1623"/>
            <a:ext cx="4572000" cy="343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1625"/>
            <a:ext cx="4572000" cy="3436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-24677"/>
            <a:ext cx="4667250" cy="344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325" y="-14440"/>
            <a:ext cx="3749675" cy="343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50"/>
            <a:ext cx="381635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370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3212976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3" y="836712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17062" y="4221088"/>
            <a:ext cx="6443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7825" y="1921207"/>
            <a:ext cx="45352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     Zuzana </a:t>
            </a:r>
            <a:r>
              <a:rPr lang="cs-CZ" dirty="0"/>
              <a:t>Pospíšilová,</a:t>
            </a:r>
          </a:p>
          <a:p>
            <a:r>
              <a:rPr lang="cs-CZ" dirty="0"/>
              <a:t>                  Veršovaná encyklopedie,</a:t>
            </a:r>
          </a:p>
          <a:p>
            <a:r>
              <a:rPr lang="cs-CZ" dirty="0"/>
              <a:t>                  Portál, s.r.o., Praha 2010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5085184"/>
            <a:ext cx="3057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23</TotalTime>
  <Words>168</Words>
  <Application>Microsoft Office PowerPoint</Application>
  <PresentationFormat>Předvádění na obrazovce (4:3)</PresentationFormat>
  <Paragraphs>45</Paragraphs>
  <Slides>8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 </vt:lpstr>
      <vt:lpstr>Červen mokrý a studený - bývají žně vždy zkaženy.</vt:lpstr>
      <vt:lpstr>Červen</vt:lpstr>
      <vt:lpstr>Jaké číslo v kalendáři má tento měsíc?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2011-09-06T18:48:56Z</dcterms:created>
  <dcterms:modified xsi:type="dcterms:W3CDTF">2011-11-29T08:29:58Z</dcterms:modified>
</cp:coreProperties>
</file>